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embeddings/oleObject1.bin" ContentType="application/vnd.openxmlformats-officedocument.oleObject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legacyDiagramText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emf" ContentType="image/x-emf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  <p:sldMasterId id="2147483907" r:id="rId2"/>
  </p:sldMasterIdLst>
  <p:notesMasterIdLst>
    <p:notesMasterId r:id="rId15"/>
  </p:notesMasterIdLst>
  <p:sldIdLst>
    <p:sldId id="265" r:id="rId3"/>
    <p:sldId id="267" r:id="rId4"/>
    <p:sldId id="276" r:id="rId5"/>
    <p:sldId id="257" r:id="rId6"/>
    <p:sldId id="268" r:id="rId7"/>
    <p:sldId id="259" r:id="rId8"/>
    <p:sldId id="270" r:id="rId9"/>
    <p:sldId id="271" r:id="rId10"/>
    <p:sldId id="272" r:id="rId11"/>
    <p:sldId id="273" r:id="rId12"/>
    <p:sldId id="274" r:id="rId13"/>
    <p:sldId id="275" r:id="rId14"/>
  </p:sldIdLst>
  <p:sldSz cx="9144000" cy="6858000" type="screen4x3"/>
  <p:notesSz cx="6858000" cy="9144000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5050"/>
    <a:srgbClr val="FF9999"/>
    <a:srgbClr val="9900FF"/>
    <a:srgbClr val="CC0099"/>
    <a:srgbClr val="669900"/>
    <a:srgbClr val="82D4AD"/>
    <a:srgbClr val="B1EDD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7" autoAdjust="0"/>
    <p:restoredTop sz="94711" autoAdjust="0"/>
  </p:normalViewPr>
  <p:slideViewPr>
    <p:cSldViewPr>
      <p:cViewPr>
        <p:scale>
          <a:sx n="86" d="100"/>
          <a:sy n="86" d="100"/>
        </p:scale>
        <p:origin x="-2346" y="-60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2E2547-EEFD-4A8F-BC60-66D23CAB844E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</dgm:pt>
    <dgm:pt modelId="{21022BA9-B67E-4CCC-9C4C-AA6CC9B9802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Экскурсии </a:t>
          </a:r>
          <a:b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на ведущие предприятия города и района</a:t>
          </a:r>
        </a:p>
      </dgm:t>
    </dgm:pt>
    <dgm:pt modelId="{EE5CE025-FC25-485A-A789-DC0F3E13EC67}" type="parTrans" cxnId="{20B70F0D-21F3-4505-AAC2-48E8C2F74618}">
      <dgm:prSet/>
      <dgm:spPr/>
      <dgm:t>
        <a:bodyPr/>
        <a:lstStyle/>
        <a:p>
          <a:endParaRPr lang="ru-RU"/>
        </a:p>
      </dgm:t>
    </dgm:pt>
    <dgm:pt modelId="{573E26A8-A8CA-4EDC-B6EB-6E476F41E380}" type="sibTrans" cxnId="{20B70F0D-21F3-4505-AAC2-48E8C2F74618}">
      <dgm:prSet/>
      <dgm:spPr>
        <a:solidFill>
          <a:schemeClr val="bg1">
            <a:lumMod val="40000"/>
            <a:lumOff val="60000"/>
          </a:schemeClr>
        </a:solidFill>
        <a:ln>
          <a:solidFill>
            <a:schemeClr val="bg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971394B0-56B0-4E53-A19D-5BD5AFC7C30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Организация и проведение профориентационных мероприятий </a:t>
          </a:r>
          <a:b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в учебных заведениях города</a:t>
          </a:r>
        </a:p>
      </dgm:t>
    </dgm:pt>
    <dgm:pt modelId="{CB569A55-6F51-4758-A466-12DD3592A1C0}" type="parTrans" cxnId="{FBF66107-D21A-446B-95D6-7614AA76F5CC}">
      <dgm:prSet/>
      <dgm:spPr/>
      <dgm:t>
        <a:bodyPr/>
        <a:lstStyle/>
        <a:p>
          <a:endParaRPr lang="ru-RU"/>
        </a:p>
      </dgm:t>
    </dgm:pt>
    <dgm:pt modelId="{9D20B7A3-FB24-409E-9A8F-3DD94CCB4855}" type="sibTrans" cxnId="{FBF66107-D21A-446B-95D6-7614AA76F5CC}">
      <dgm:prSet/>
      <dgm:spPr>
        <a:solidFill>
          <a:schemeClr val="bg1">
            <a:lumMod val="40000"/>
            <a:lumOff val="60000"/>
          </a:schemeClr>
        </a:solidFill>
        <a:ln>
          <a:solidFill>
            <a:schemeClr val="bg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30F91E6E-DE73-4A16-9FC2-B32ED4F58DF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Классные часы </a:t>
          </a:r>
          <a:b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по</a:t>
          </a:r>
          <a:b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профессиональному самоопределению</a:t>
          </a:r>
        </a:p>
      </dgm:t>
    </dgm:pt>
    <dgm:pt modelId="{D8A36056-BE03-46A6-9BDF-48D25BE73A8C}" type="parTrans" cxnId="{6B71CB4D-04C5-4EE5-A199-175DC4D712C0}">
      <dgm:prSet/>
      <dgm:spPr/>
      <dgm:t>
        <a:bodyPr/>
        <a:lstStyle/>
        <a:p>
          <a:endParaRPr lang="ru-RU"/>
        </a:p>
      </dgm:t>
    </dgm:pt>
    <dgm:pt modelId="{A5AB6E16-891F-40B4-BD91-9110CBC324D8}" type="sibTrans" cxnId="{6B71CB4D-04C5-4EE5-A199-175DC4D712C0}">
      <dgm:prSet/>
      <dgm:spPr>
        <a:solidFill>
          <a:schemeClr val="bg1">
            <a:lumMod val="40000"/>
            <a:lumOff val="60000"/>
          </a:schemeClr>
        </a:solidFill>
        <a:ln>
          <a:solidFill>
            <a:schemeClr val="bg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C7B59070-FA5D-406F-8C08-E9045F557E9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Встречи учащихся </a:t>
          </a:r>
          <a:b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b="1" i="1" u="none" strike="noStrike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с представителями организаций и предприятий города и района</a:t>
          </a:r>
        </a:p>
      </dgm:t>
    </dgm:pt>
    <dgm:pt modelId="{A858EE2A-3FD5-4FB8-85C9-37F6C79FC03B}" type="parTrans" cxnId="{6A3A6B0D-D8B9-4566-ABAF-E7630741ECEC}">
      <dgm:prSet/>
      <dgm:spPr/>
      <dgm:t>
        <a:bodyPr/>
        <a:lstStyle/>
        <a:p>
          <a:endParaRPr lang="ru-RU"/>
        </a:p>
      </dgm:t>
    </dgm:pt>
    <dgm:pt modelId="{7800D656-818E-4868-88B0-CA0B055346D8}" type="sibTrans" cxnId="{6A3A6B0D-D8B9-4566-ABAF-E7630741ECEC}">
      <dgm:prSet/>
      <dgm:spPr>
        <a:solidFill>
          <a:schemeClr val="bg1">
            <a:lumMod val="40000"/>
            <a:lumOff val="60000"/>
          </a:schemeClr>
        </a:solidFill>
        <a:ln>
          <a:solidFill>
            <a:schemeClr val="bg1">
              <a:lumMod val="40000"/>
              <a:lumOff val="60000"/>
            </a:schemeClr>
          </a:solidFill>
        </a:ln>
      </dgm:spPr>
      <dgm:t>
        <a:bodyPr/>
        <a:lstStyle/>
        <a:p>
          <a:endParaRPr lang="ru-RU"/>
        </a:p>
      </dgm:t>
    </dgm:pt>
    <dgm:pt modelId="{340ACFFF-7F11-4F33-9EC6-30F840FC3427}" type="pres">
      <dgm:prSet presAssocID="{E62E2547-EEFD-4A8F-BC60-66D23CAB844E}" presName="cycle" presStyleCnt="0">
        <dgm:presLayoutVars>
          <dgm:dir/>
          <dgm:resizeHandles val="exact"/>
        </dgm:presLayoutVars>
      </dgm:prSet>
      <dgm:spPr/>
    </dgm:pt>
    <dgm:pt modelId="{9562CA37-892A-4C38-9885-78FD93F5B67C}" type="pres">
      <dgm:prSet presAssocID="{21022BA9-B67E-4CCC-9C4C-AA6CC9B98027}" presName="dummy" presStyleCnt="0"/>
      <dgm:spPr/>
    </dgm:pt>
    <dgm:pt modelId="{66899CCC-D189-47F1-A8D8-3BE38B228C34}" type="pres">
      <dgm:prSet presAssocID="{21022BA9-B67E-4CCC-9C4C-AA6CC9B98027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E2A23-6A40-4171-A70A-B48BD48F85C6}" type="pres">
      <dgm:prSet presAssocID="{573E26A8-A8CA-4EDC-B6EB-6E476F41E380}" presName="sibTrans" presStyleLbl="node1" presStyleIdx="0" presStyleCnt="4"/>
      <dgm:spPr/>
      <dgm:t>
        <a:bodyPr/>
        <a:lstStyle/>
        <a:p>
          <a:endParaRPr lang="ru-RU"/>
        </a:p>
      </dgm:t>
    </dgm:pt>
    <dgm:pt modelId="{D6C6E7DA-6AE1-48D2-84FF-37C694A56887}" type="pres">
      <dgm:prSet presAssocID="{971394B0-56B0-4E53-A19D-5BD5AFC7C307}" presName="dummy" presStyleCnt="0"/>
      <dgm:spPr/>
    </dgm:pt>
    <dgm:pt modelId="{90F9CE81-7A4E-4864-8283-334EAA971D24}" type="pres">
      <dgm:prSet presAssocID="{971394B0-56B0-4E53-A19D-5BD5AFC7C307}" presName="node" presStyleLbl="revTx" presStyleIdx="1" presStyleCnt="4" custScaleX="143105" custRadScaleRad="104780" custRadScaleInc="-19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542308-C41C-4417-B523-FB5DB5954E4A}" type="pres">
      <dgm:prSet presAssocID="{9D20B7A3-FB24-409E-9A8F-3DD94CCB4855}" presName="sibTrans" presStyleLbl="node1" presStyleIdx="1" presStyleCnt="4" custScaleX="128366"/>
      <dgm:spPr/>
      <dgm:t>
        <a:bodyPr/>
        <a:lstStyle/>
        <a:p>
          <a:endParaRPr lang="ru-RU"/>
        </a:p>
      </dgm:t>
    </dgm:pt>
    <dgm:pt modelId="{74D6C4E6-7AA9-4051-ABC9-94867E9F4773}" type="pres">
      <dgm:prSet presAssocID="{30F91E6E-DE73-4A16-9FC2-B32ED4F58DFA}" presName="dummy" presStyleCnt="0"/>
      <dgm:spPr/>
    </dgm:pt>
    <dgm:pt modelId="{430DACBE-A905-4848-A6BB-D5D0AF4F8089}" type="pres">
      <dgm:prSet presAssocID="{30F91E6E-DE73-4A16-9FC2-B32ED4F58DFA}" presName="node" presStyleLbl="revTx" presStyleIdx="2" presStyleCnt="4" custScaleX="154083" custScaleY="84463" custRadScaleRad="101048" custRadScaleInc="214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E7A698-2C35-4252-9626-3003F62F9182}" type="pres">
      <dgm:prSet presAssocID="{A5AB6E16-891F-40B4-BD91-9110CBC324D8}" presName="sibTrans" presStyleLbl="node1" presStyleIdx="2" presStyleCnt="4"/>
      <dgm:spPr/>
      <dgm:t>
        <a:bodyPr/>
        <a:lstStyle/>
        <a:p>
          <a:endParaRPr lang="ru-RU"/>
        </a:p>
      </dgm:t>
    </dgm:pt>
    <dgm:pt modelId="{8DF92606-044F-4477-A2B1-97BA36017862}" type="pres">
      <dgm:prSet presAssocID="{C7B59070-FA5D-406F-8C08-E9045F557E9C}" presName="dummy" presStyleCnt="0"/>
      <dgm:spPr/>
    </dgm:pt>
    <dgm:pt modelId="{DF598E33-B396-4B88-AC4D-4ACEF3F9BA43}" type="pres">
      <dgm:prSet presAssocID="{C7B59070-FA5D-406F-8C08-E9045F557E9C}" presName="node" presStyleLbl="revTx" presStyleIdx="3" presStyleCnt="4" custScaleX="129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09C3D7-2F85-4A4B-8A75-45A22E1C4F5D}" type="pres">
      <dgm:prSet presAssocID="{7800D656-818E-4868-88B0-CA0B055346D8}" presName="sibTrans" presStyleLbl="node1" presStyleIdx="3" presStyleCnt="4" custScaleX="107965"/>
      <dgm:spPr/>
      <dgm:t>
        <a:bodyPr/>
        <a:lstStyle/>
        <a:p>
          <a:endParaRPr lang="ru-RU"/>
        </a:p>
      </dgm:t>
    </dgm:pt>
  </dgm:ptLst>
  <dgm:cxnLst>
    <dgm:cxn modelId="{50CBED9E-3E90-4E51-942A-9BED4AAACD30}" type="presOf" srcId="{21022BA9-B67E-4CCC-9C4C-AA6CC9B98027}" destId="{66899CCC-D189-47F1-A8D8-3BE38B228C34}" srcOrd="0" destOrd="0" presId="urn:microsoft.com/office/officeart/2005/8/layout/cycle1"/>
    <dgm:cxn modelId="{12BA1C41-3417-486A-943F-C50869BC4C74}" type="presOf" srcId="{30F91E6E-DE73-4A16-9FC2-B32ED4F58DFA}" destId="{430DACBE-A905-4848-A6BB-D5D0AF4F8089}" srcOrd="0" destOrd="0" presId="urn:microsoft.com/office/officeart/2005/8/layout/cycle1"/>
    <dgm:cxn modelId="{5404B8C0-B715-4CCD-8C45-EA823FC17715}" type="presOf" srcId="{7800D656-818E-4868-88B0-CA0B055346D8}" destId="{A709C3D7-2F85-4A4B-8A75-45A22E1C4F5D}" srcOrd="0" destOrd="0" presId="urn:microsoft.com/office/officeart/2005/8/layout/cycle1"/>
    <dgm:cxn modelId="{DF6B2D85-1A33-4013-A200-B08A80644D2A}" type="presOf" srcId="{971394B0-56B0-4E53-A19D-5BD5AFC7C307}" destId="{90F9CE81-7A4E-4864-8283-334EAA971D24}" srcOrd="0" destOrd="0" presId="urn:microsoft.com/office/officeart/2005/8/layout/cycle1"/>
    <dgm:cxn modelId="{E9FAFB36-82BA-4BA8-AC47-84CD24F01EBE}" type="presOf" srcId="{E62E2547-EEFD-4A8F-BC60-66D23CAB844E}" destId="{340ACFFF-7F11-4F33-9EC6-30F840FC3427}" srcOrd="0" destOrd="0" presId="urn:microsoft.com/office/officeart/2005/8/layout/cycle1"/>
    <dgm:cxn modelId="{A67722F2-D2D4-45BC-ADF8-05CFB0644EE8}" type="presOf" srcId="{A5AB6E16-891F-40B4-BD91-9110CBC324D8}" destId="{E1E7A698-2C35-4252-9626-3003F62F9182}" srcOrd="0" destOrd="0" presId="urn:microsoft.com/office/officeart/2005/8/layout/cycle1"/>
    <dgm:cxn modelId="{D6B67720-AD1C-4EDA-A97B-A8BB1977281B}" type="presOf" srcId="{9D20B7A3-FB24-409E-9A8F-3DD94CCB4855}" destId="{AC542308-C41C-4417-B523-FB5DB5954E4A}" srcOrd="0" destOrd="0" presId="urn:microsoft.com/office/officeart/2005/8/layout/cycle1"/>
    <dgm:cxn modelId="{6A3A6B0D-D8B9-4566-ABAF-E7630741ECEC}" srcId="{E62E2547-EEFD-4A8F-BC60-66D23CAB844E}" destId="{C7B59070-FA5D-406F-8C08-E9045F557E9C}" srcOrd="3" destOrd="0" parTransId="{A858EE2A-3FD5-4FB8-85C9-37F6C79FC03B}" sibTransId="{7800D656-818E-4868-88B0-CA0B055346D8}"/>
    <dgm:cxn modelId="{416691CC-97C4-41DB-AC6C-7834A5ACF535}" type="presOf" srcId="{573E26A8-A8CA-4EDC-B6EB-6E476F41E380}" destId="{123E2A23-6A40-4171-A70A-B48BD48F85C6}" srcOrd="0" destOrd="0" presId="urn:microsoft.com/office/officeart/2005/8/layout/cycle1"/>
    <dgm:cxn modelId="{856B3F3B-6DD5-40F0-914E-0F54D2D2C235}" type="presOf" srcId="{C7B59070-FA5D-406F-8C08-E9045F557E9C}" destId="{DF598E33-B396-4B88-AC4D-4ACEF3F9BA43}" srcOrd="0" destOrd="0" presId="urn:microsoft.com/office/officeart/2005/8/layout/cycle1"/>
    <dgm:cxn modelId="{6B71CB4D-04C5-4EE5-A199-175DC4D712C0}" srcId="{E62E2547-EEFD-4A8F-BC60-66D23CAB844E}" destId="{30F91E6E-DE73-4A16-9FC2-B32ED4F58DFA}" srcOrd="2" destOrd="0" parTransId="{D8A36056-BE03-46A6-9BDF-48D25BE73A8C}" sibTransId="{A5AB6E16-891F-40B4-BD91-9110CBC324D8}"/>
    <dgm:cxn modelId="{FBF66107-D21A-446B-95D6-7614AA76F5CC}" srcId="{E62E2547-EEFD-4A8F-BC60-66D23CAB844E}" destId="{971394B0-56B0-4E53-A19D-5BD5AFC7C307}" srcOrd="1" destOrd="0" parTransId="{CB569A55-6F51-4758-A466-12DD3592A1C0}" sibTransId="{9D20B7A3-FB24-409E-9A8F-3DD94CCB4855}"/>
    <dgm:cxn modelId="{20B70F0D-21F3-4505-AAC2-48E8C2F74618}" srcId="{E62E2547-EEFD-4A8F-BC60-66D23CAB844E}" destId="{21022BA9-B67E-4CCC-9C4C-AA6CC9B98027}" srcOrd="0" destOrd="0" parTransId="{EE5CE025-FC25-485A-A789-DC0F3E13EC67}" sibTransId="{573E26A8-A8CA-4EDC-B6EB-6E476F41E380}"/>
    <dgm:cxn modelId="{F0A7CF7B-C25B-4071-A6F0-935E50C18423}" type="presParOf" srcId="{340ACFFF-7F11-4F33-9EC6-30F840FC3427}" destId="{9562CA37-892A-4C38-9885-78FD93F5B67C}" srcOrd="0" destOrd="0" presId="urn:microsoft.com/office/officeart/2005/8/layout/cycle1"/>
    <dgm:cxn modelId="{92D6E8E3-2A28-4AA7-BCA8-61AC227728C8}" type="presParOf" srcId="{340ACFFF-7F11-4F33-9EC6-30F840FC3427}" destId="{66899CCC-D189-47F1-A8D8-3BE38B228C34}" srcOrd="1" destOrd="0" presId="urn:microsoft.com/office/officeart/2005/8/layout/cycle1"/>
    <dgm:cxn modelId="{3542E663-AC8C-4224-8AB5-1C8B0C14426C}" type="presParOf" srcId="{340ACFFF-7F11-4F33-9EC6-30F840FC3427}" destId="{123E2A23-6A40-4171-A70A-B48BD48F85C6}" srcOrd="2" destOrd="0" presId="urn:microsoft.com/office/officeart/2005/8/layout/cycle1"/>
    <dgm:cxn modelId="{AD6626F2-E84D-4600-9686-0B9D98D64BBC}" type="presParOf" srcId="{340ACFFF-7F11-4F33-9EC6-30F840FC3427}" destId="{D6C6E7DA-6AE1-48D2-84FF-37C694A56887}" srcOrd="3" destOrd="0" presId="urn:microsoft.com/office/officeart/2005/8/layout/cycle1"/>
    <dgm:cxn modelId="{7560B280-DB7A-44E7-9EE5-E2C840590E27}" type="presParOf" srcId="{340ACFFF-7F11-4F33-9EC6-30F840FC3427}" destId="{90F9CE81-7A4E-4864-8283-334EAA971D24}" srcOrd="4" destOrd="0" presId="urn:microsoft.com/office/officeart/2005/8/layout/cycle1"/>
    <dgm:cxn modelId="{0B25F790-9C4A-4F02-B678-B526FE07BEE4}" type="presParOf" srcId="{340ACFFF-7F11-4F33-9EC6-30F840FC3427}" destId="{AC542308-C41C-4417-B523-FB5DB5954E4A}" srcOrd="5" destOrd="0" presId="urn:microsoft.com/office/officeart/2005/8/layout/cycle1"/>
    <dgm:cxn modelId="{9184CC98-4CD6-40FF-9B0B-33973CBB5290}" type="presParOf" srcId="{340ACFFF-7F11-4F33-9EC6-30F840FC3427}" destId="{74D6C4E6-7AA9-4051-ABC9-94867E9F4773}" srcOrd="6" destOrd="0" presId="urn:microsoft.com/office/officeart/2005/8/layout/cycle1"/>
    <dgm:cxn modelId="{9B6155D6-7BE3-414D-B005-9383458C9A10}" type="presParOf" srcId="{340ACFFF-7F11-4F33-9EC6-30F840FC3427}" destId="{430DACBE-A905-4848-A6BB-D5D0AF4F8089}" srcOrd="7" destOrd="0" presId="urn:microsoft.com/office/officeart/2005/8/layout/cycle1"/>
    <dgm:cxn modelId="{A33E9AF7-569B-4AE1-8D30-539B52485825}" type="presParOf" srcId="{340ACFFF-7F11-4F33-9EC6-30F840FC3427}" destId="{E1E7A698-2C35-4252-9626-3003F62F9182}" srcOrd="8" destOrd="0" presId="urn:microsoft.com/office/officeart/2005/8/layout/cycle1"/>
    <dgm:cxn modelId="{C3F393B6-3A1B-4166-B9DF-1BBD0CDBDFF6}" type="presParOf" srcId="{340ACFFF-7F11-4F33-9EC6-30F840FC3427}" destId="{8DF92606-044F-4477-A2B1-97BA36017862}" srcOrd="9" destOrd="0" presId="urn:microsoft.com/office/officeart/2005/8/layout/cycle1"/>
    <dgm:cxn modelId="{86F754A6-1558-4AA8-99FC-14911A01C6A8}" type="presParOf" srcId="{340ACFFF-7F11-4F33-9EC6-30F840FC3427}" destId="{DF598E33-B396-4B88-AC4D-4ACEF3F9BA43}" srcOrd="10" destOrd="0" presId="urn:microsoft.com/office/officeart/2005/8/layout/cycle1"/>
    <dgm:cxn modelId="{2AB779DB-977B-4643-9F00-053C5221E3FF}" type="presParOf" srcId="{340ACFFF-7F11-4F33-9EC6-30F840FC3427}" destId="{A709C3D7-2F85-4A4B-8A75-45A22E1C4F5D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5EFE747-9B04-4F77-AAD2-838448E1D321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66A149C2-77D0-4197-99F2-0149BB161208}">
      <dgm:prSet/>
      <dgm:spPr/>
      <dgm:t>
        <a:bodyPr/>
        <a:lstStyle/>
        <a:p>
          <a:pPr marR="0" algn="ctr" rtl="0"/>
          <a:r>
            <a:rPr lang="ru-RU" b="1" i="1" u="none" strike="noStrike" baseline="0" smtClean="0">
              <a:solidFill>
                <a:srgbClr val="FFCC00"/>
              </a:solidFill>
              <a:latin typeface="Arial"/>
            </a:rPr>
            <a:t>Мероприятия</a:t>
          </a:r>
          <a:br>
            <a:rPr lang="ru-RU" b="1" i="1" u="none" strike="noStrike" baseline="0" smtClean="0">
              <a:solidFill>
                <a:srgbClr val="FFCC00"/>
              </a:solidFill>
              <a:latin typeface="Arial"/>
            </a:rPr>
          </a:br>
          <a:r>
            <a:rPr lang="ru-RU" b="1" i="1" u="none" strike="noStrike" baseline="0" smtClean="0">
              <a:solidFill>
                <a:srgbClr val="FFCC00"/>
              </a:solidFill>
              <a:latin typeface="Arial"/>
            </a:rPr>
            <a:t>в рамках акции</a:t>
          </a:r>
          <a:br>
            <a:rPr lang="ru-RU" b="1" i="1" u="none" strike="noStrike" baseline="0" smtClean="0">
              <a:solidFill>
                <a:srgbClr val="FFCC00"/>
              </a:solidFill>
              <a:latin typeface="Arial"/>
            </a:rPr>
          </a:br>
          <a:r>
            <a:rPr lang="ru-RU" b="1" i="1" u="none" strike="noStrike" baseline="0" smtClean="0">
              <a:solidFill>
                <a:srgbClr val="FFCC00"/>
              </a:solidFill>
              <a:latin typeface="Arial"/>
            </a:rPr>
            <a:t>«Карьера»</a:t>
          </a:r>
          <a:endParaRPr lang="ru-RU" smtClean="0"/>
        </a:p>
      </dgm:t>
    </dgm:pt>
    <dgm:pt modelId="{047DE950-F8D3-47CA-A4C5-A4D3A3B72222}" type="parTrans" cxnId="{3BE4191C-A613-438D-B8BF-725B517D3DD1}">
      <dgm:prSet/>
      <dgm:spPr/>
      <dgm:t>
        <a:bodyPr/>
        <a:lstStyle/>
        <a:p>
          <a:endParaRPr lang="ru-RU"/>
        </a:p>
      </dgm:t>
    </dgm:pt>
    <dgm:pt modelId="{33A24CDE-A5B4-4244-9B45-22E79B0DC2E6}" type="sibTrans" cxnId="{3BE4191C-A613-438D-B8BF-725B517D3DD1}">
      <dgm:prSet/>
      <dgm:spPr/>
      <dgm:t>
        <a:bodyPr/>
        <a:lstStyle/>
        <a:p>
          <a:endParaRPr lang="ru-RU"/>
        </a:p>
      </dgm:t>
    </dgm:pt>
    <dgm:pt modelId="{5EB1C8CA-8090-4179-AEC0-F953BB53993C}">
      <dgm:prSet/>
      <dgm:spPr/>
      <dgm:t>
        <a:bodyPr/>
        <a:lstStyle/>
        <a:p>
          <a:pPr marR="0" algn="ctr" rtl="0"/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Ярмарка вакансий</a:t>
          </a:r>
          <a:endParaRPr lang="ru-RU" dirty="0" smtClean="0">
            <a:solidFill>
              <a:schemeClr val="bg1"/>
            </a:solidFill>
          </a:endParaRPr>
        </a:p>
      </dgm:t>
    </dgm:pt>
    <dgm:pt modelId="{E4DAB710-B032-4018-B869-9511B3C0D2BA}" type="parTrans" cxnId="{E9B13201-D9FE-4DCE-824B-9E1E8248B01D}">
      <dgm:prSet/>
      <dgm:spPr/>
      <dgm:t>
        <a:bodyPr/>
        <a:lstStyle/>
        <a:p>
          <a:endParaRPr lang="ru-RU"/>
        </a:p>
      </dgm:t>
    </dgm:pt>
    <dgm:pt modelId="{68B5F2F9-6187-4D25-82A8-6B161BE4327B}" type="sibTrans" cxnId="{E9B13201-D9FE-4DCE-824B-9E1E8248B01D}">
      <dgm:prSet/>
      <dgm:spPr/>
      <dgm:t>
        <a:bodyPr/>
        <a:lstStyle/>
        <a:p>
          <a:endParaRPr lang="ru-RU"/>
        </a:p>
      </dgm:t>
    </dgm:pt>
    <dgm:pt modelId="{3D5A070B-414B-467A-A51A-BBD57C5267E1}">
      <dgm:prSet/>
      <dgm:spPr/>
      <dgm:t>
        <a:bodyPr/>
        <a:lstStyle/>
        <a:p>
          <a:pPr marR="0" algn="ctr" rtl="0"/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Встреча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«Правильный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выбор»</a:t>
          </a:r>
          <a:endParaRPr lang="ru-RU" dirty="0" smtClean="0">
            <a:solidFill>
              <a:schemeClr val="bg1"/>
            </a:solidFill>
          </a:endParaRPr>
        </a:p>
      </dgm:t>
    </dgm:pt>
    <dgm:pt modelId="{D2F4067A-D8C7-403B-A8BC-A10CD491055E}" type="parTrans" cxnId="{5970B8C8-0FA6-408E-A30A-6639D0E59AB5}">
      <dgm:prSet/>
      <dgm:spPr/>
      <dgm:t>
        <a:bodyPr/>
        <a:lstStyle/>
        <a:p>
          <a:endParaRPr lang="ru-RU"/>
        </a:p>
      </dgm:t>
    </dgm:pt>
    <dgm:pt modelId="{0510335D-F57E-4455-98A2-C337EBDAC73A}" type="sibTrans" cxnId="{5970B8C8-0FA6-408E-A30A-6639D0E59AB5}">
      <dgm:prSet/>
      <dgm:spPr/>
      <dgm:t>
        <a:bodyPr/>
        <a:lstStyle/>
        <a:p>
          <a:endParaRPr lang="ru-RU"/>
        </a:p>
      </dgm:t>
    </dgm:pt>
    <dgm:pt modelId="{793E0C21-A69F-478B-9687-9E407F605E6A}">
      <dgm:prSet/>
      <dgm:spPr/>
      <dgm:t>
        <a:bodyPr/>
        <a:lstStyle/>
        <a:p>
          <a:pPr marR="0" algn="ctr" rtl="0"/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«День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открытых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дверей»</a:t>
          </a:r>
          <a:endParaRPr lang="ru-RU" dirty="0" smtClean="0">
            <a:solidFill>
              <a:schemeClr val="bg1"/>
            </a:solidFill>
          </a:endParaRPr>
        </a:p>
      </dgm:t>
    </dgm:pt>
    <dgm:pt modelId="{46CA3834-AE6F-415D-9088-824DDEE9B9CC}" type="parTrans" cxnId="{DDA15A3E-E019-4177-81C7-333B8D6E5366}">
      <dgm:prSet/>
      <dgm:spPr/>
      <dgm:t>
        <a:bodyPr/>
        <a:lstStyle/>
        <a:p>
          <a:endParaRPr lang="ru-RU"/>
        </a:p>
      </dgm:t>
    </dgm:pt>
    <dgm:pt modelId="{5DFC0E27-7910-48C4-A0ED-3BC451C3F116}" type="sibTrans" cxnId="{DDA15A3E-E019-4177-81C7-333B8D6E5366}">
      <dgm:prSet/>
      <dgm:spPr/>
      <dgm:t>
        <a:bodyPr/>
        <a:lstStyle/>
        <a:p>
          <a:endParaRPr lang="ru-RU"/>
        </a:p>
      </dgm:t>
    </dgm:pt>
    <dgm:pt modelId="{D6B924C5-28D4-4573-8D98-65DD828110D2}">
      <dgm:prSet/>
      <dgm:spPr/>
      <dgm:t>
        <a:bodyPr/>
        <a:lstStyle/>
        <a:p>
          <a:pPr marR="0" algn="ctr" rtl="0"/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«Право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на труд»</a:t>
          </a:r>
          <a:endParaRPr lang="ru-RU" dirty="0" smtClean="0">
            <a:solidFill>
              <a:schemeClr val="bg1"/>
            </a:solidFill>
          </a:endParaRPr>
        </a:p>
      </dgm:t>
    </dgm:pt>
    <dgm:pt modelId="{4AD54D0F-F23B-408E-AD70-7C31F9D15724}" type="parTrans" cxnId="{09BB9D1E-3595-4F90-AE1D-FC1992919A42}">
      <dgm:prSet/>
      <dgm:spPr/>
      <dgm:t>
        <a:bodyPr/>
        <a:lstStyle/>
        <a:p>
          <a:endParaRPr lang="ru-RU"/>
        </a:p>
      </dgm:t>
    </dgm:pt>
    <dgm:pt modelId="{71A5996E-EB86-455D-AF95-6DBDD8D28E8B}" type="sibTrans" cxnId="{09BB9D1E-3595-4F90-AE1D-FC1992919A42}">
      <dgm:prSet/>
      <dgm:spPr/>
      <dgm:t>
        <a:bodyPr/>
        <a:lstStyle/>
        <a:p>
          <a:endParaRPr lang="ru-RU"/>
        </a:p>
      </dgm:t>
    </dgm:pt>
    <dgm:pt modelId="{A5E88328-674F-404F-95B2-E8E09F42002D}">
      <dgm:prSet/>
      <dgm:spPr/>
      <dgm:t>
        <a:bodyPr/>
        <a:lstStyle/>
        <a:p>
          <a:pPr marR="0" algn="ctr" rtl="0"/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«Куда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устроиться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на работу?»</a:t>
          </a:r>
          <a:endParaRPr lang="ru-RU" dirty="0" smtClean="0">
            <a:solidFill>
              <a:schemeClr val="bg1"/>
            </a:solidFill>
          </a:endParaRPr>
        </a:p>
      </dgm:t>
    </dgm:pt>
    <dgm:pt modelId="{05BB6054-6B4F-4F6C-A587-563D11D0D61B}" type="parTrans" cxnId="{552DEEE9-688E-4EFF-AB3E-F1752B2DBDF2}">
      <dgm:prSet/>
      <dgm:spPr/>
      <dgm:t>
        <a:bodyPr/>
        <a:lstStyle/>
        <a:p>
          <a:endParaRPr lang="ru-RU"/>
        </a:p>
      </dgm:t>
    </dgm:pt>
    <dgm:pt modelId="{9FC62057-6EC9-4242-B754-A6E64D203739}" type="sibTrans" cxnId="{552DEEE9-688E-4EFF-AB3E-F1752B2DBDF2}">
      <dgm:prSet/>
      <dgm:spPr/>
      <dgm:t>
        <a:bodyPr/>
        <a:lstStyle/>
        <a:p>
          <a:endParaRPr lang="ru-RU"/>
        </a:p>
      </dgm:t>
    </dgm:pt>
    <dgm:pt modelId="{2154C358-3DF9-419C-B3B0-A155F5DBDC79}">
      <dgm:prSet/>
      <dgm:spPr/>
      <dgm:t>
        <a:bodyPr/>
        <a:lstStyle/>
        <a:p>
          <a:pPr marR="0" algn="ctr" rtl="0"/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КТД «Город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профессий»</a:t>
          </a:r>
          <a:endParaRPr lang="ru-RU" dirty="0" smtClean="0">
            <a:solidFill>
              <a:schemeClr val="bg1"/>
            </a:solidFill>
          </a:endParaRPr>
        </a:p>
      </dgm:t>
    </dgm:pt>
    <dgm:pt modelId="{F2015786-A742-4E4A-83AA-CC5FB3877C0D}" type="parTrans" cxnId="{0DACBB2D-323A-4F97-9784-26D781AA7E2A}">
      <dgm:prSet/>
      <dgm:spPr/>
      <dgm:t>
        <a:bodyPr/>
        <a:lstStyle/>
        <a:p>
          <a:endParaRPr lang="ru-RU"/>
        </a:p>
      </dgm:t>
    </dgm:pt>
    <dgm:pt modelId="{FE9A2173-94EC-429C-9059-6A9BB1886545}" type="sibTrans" cxnId="{0DACBB2D-323A-4F97-9784-26D781AA7E2A}">
      <dgm:prSet/>
      <dgm:spPr/>
      <dgm:t>
        <a:bodyPr/>
        <a:lstStyle/>
        <a:p>
          <a:endParaRPr lang="ru-RU"/>
        </a:p>
      </dgm:t>
    </dgm:pt>
    <dgm:pt modelId="{7F056C36-92CC-4159-A367-FAE8BCA45145}">
      <dgm:prSet/>
      <dgm:spPr/>
      <dgm:t>
        <a:bodyPr/>
        <a:lstStyle/>
        <a:p>
          <a:pPr marR="0" algn="ctr" rtl="0">
            <a:spcAft>
              <a:spcPts val="0"/>
            </a:spcAft>
          </a:pP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Классный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час «Мир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профессий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и твое место </a:t>
          </a:r>
        </a:p>
        <a:p>
          <a:pPr marR="0" algn="ctr" rtl="0">
            <a:spcAft>
              <a:spcPts val="0"/>
            </a:spcAft>
          </a:pP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в нем» </a:t>
          </a:r>
          <a:endParaRPr lang="ru-RU" dirty="0" smtClean="0">
            <a:solidFill>
              <a:schemeClr val="bg1"/>
            </a:solidFill>
          </a:endParaRPr>
        </a:p>
      </dgm:t>
    </dgm:pt>
    <dgm:pt modelId="{D337BC15-65DF-453B-9711-A4CB7F520074}" type="parTrans" cxnId="{A0A35B4F-506A-4562-8866-0E046C3EBA60}">
      <dgm:prSet/>
      <dgm:spPr/>
      <dgm:t>
        <a:bodyPr/>
        <a:lstStyle/>
        <a:p>
          <a:endParaRPr lang="ru-RU"/>
        </a:p>
      </dgm:t>
    </dgm:pt>
    <dgm:pt modelId="{E8807AA3-E9EA-4214-AA87-3D136FFBF657}" type="sibTrans" cxnId="{A0A35B4F-506A-4562-8866-0E046C3EBA60}">
      <dgm:prSet/>
      <dgm:spPr/>
      <dgm:t>
        <a:bodyPr/>
        <a:lstStyle/>
        <a:p>
          <a:endParaRPr lang="ru-RU"/>
        </a:p>
      </dgm:t>
    </dgm:pt>
    <dgm:pt modelId="{A2391CBB-A203-4179-AF03-7D17DC1D40B7}">
      <dgm:prSet/>
      <dgm:spPr/>
      <dgm:t>
        <a:bodyPr/>
        <a:lstStyle/>
        <a:p>
          <a:pPr marR="0" algn="ctr" rtl="0"/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Классный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час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«</a:t>
          </a:r>
          <a:r>
            <a:rPr lang="ru-RU" b="1" i="1" u="none" strike="noStrike" baseline="0" dirty="0" err="1" smtClean="0">
              <a:solidFill>
                <a:schemeClr val="bg1"/>
              </a:solidFill>
              <a:latin typeface="Arial"/>
            </a:rPr>
            <a:t>Професси</a:t>
          </a: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/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err="1" smtClean="0">
              <a:solidFill>
                <a:schemeClr val="bg1"/>
              </a:solidFill>
              <a:latin typeface="Arial"/>
            </a:rPr>
            <a:t>ональное</a:t>
          </a: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/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err="1" smtClean="0">
              <a:solidFill>
                <a:schemeClr val="bg1"/>
              </a:solidFill>
              <a:latin typeface="Arial"/>
            </a:rPr>
            <a:t>самоопре</a:t>
          </a: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-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деление» </a:t>
          </a:r>
          <a:endParaRPr lang="ru-RU" dirty="0" smtClean="0">
            <a:solidFill>
              <a:schemeClr val="bg1"/>
            </a:solidFill>
          </a:endParaRPr>
        </a:p>
      </dgm:t>
    </dgm:pt>
    <dgm:pt modelId="{F3E12D6A-7910-40CD-BC7B-AB60BAE17817}" type="parTrans" cxnId="{1AA489B0-FFF6-4515-9DF7-DC9D3DBA9F9F}">
      <dgm:prSet/>
      <dgm:spPr/>
      <dgm:t>
        <a:bodyPr/>
        <a:lstStyle/>
        <a:p>
          <a:endParaRPr lang="ru-RU"/>
        </a:p>
      </dgm:t>
    </dgm:pt>
    <dgm:pt modelId="{91C3B3CB-7E3F-4AA0-A7FB-1CD2868CF4C6}" type="sibTrans" cxnId="{1AA489B0-FFF6-4515-9DF7-DC9D3DBA9F9F}">
      <dgm:prSet/>
      <dgm:spPr/>
      <dgm:t>
        <a:bodyPr/>
        <a:lstStyle/>
        <a:p>
          <a:endParaRPr lang="ru-RU"/>
        </a:p>
      </dgm:t>
    </dgm:pt>
    <dgm:pt modelId="{7B9D5748-ECFE-4F6A-8822-DBC04C95E8C6}">
      <dgm:prSet/>
      <dgm:spPr/>
      <dgm:t>
        <a:bodyPr/>
        <a:lstStyle/>
        <a:p>
          <a:pPr marR="0" algn="ctr" rtl="0"/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Классный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час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«Выбор</a:t>
          </a:r>
          <a:b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</a:br>
          <a:r>
            <a:rPr lang="ru-RU" b="1" i="1" u="none" strike="noStrike" baseline="0" dirty="0" smtClean="0">
              <a:solidFill>
                <a:schemeClr val="bg1"/>
              </a:solidFill>
              <a:latin typeface="Arial"/>
            </a:rPr>
            <a:t>профессии» </a:t>
          </a:r>
          <a:endParaRPr lang="ru-RU" dirty="0" smtClean="0">
            <a:solidFill>
              <a:schemeClr val="bg1"/>
            </a:solidFill>
          </a:endParaRPr>
        </a:p>
      </dgm:t>
    </dgm:pt>
    <dgm:pt modelId="{B08D6E1B-8464-4F44-8B24-E113834DE0A9}" type="parTrans" cxnId="{38DA13F6-13D7-49B4-8746-E23A53D20345}">
      <dgm:prSet/>
      <dgm:spPr/>
      <dgm:t>
        <a:bodyPr/>
        <a:lstStyle/>
        <a:p>
          <a:endParaRPr lang="ru-RU"/>
        </a:p>
      </dgm:t>
    </dgm:pt>
    <dgm:pt modelId="{E8E39AAE-F213-46F8-A7D4-B7D52475567C}" type="sibTrans" cxnId="{38DA13F6-13D7-49B4-8746-E23A53D20345}">
      <dgm:prSet/>
      <dgm:spPr/>
      <dgm:t>
        <a:bodyPr/>
        <a:lstStyle/>
        <a:p>
          <a:endParaRPr lang="ru-RU"/>
        </a:p>
      </dgm:t>
    </dgm:pt>
    <dgm:pt modelId="{8A2368F9-ADA4-4ADC-BED5-48F2BB38DC1B}" type="pres">
      <dgm:prSet presAssocID="{D5EFE747-9B04-4F77-AAD2-838448E1D32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A7A257E-5C5D-4D81-B7CB-DB8D13278DDB}" type="pres">
      <dgm:prSet presAssocID="{66A149C2-77D0-4197-99F2-0149BB161208}" presName="centerShape" presStyleLbl="node0" presStyleIdx="0" presStyleCnt="1"/>
      <dgm:spPr/>
      <dgm:t>
        <a:bodyPr/>
        <a:lstStyle/>
        <a:p>
          <a:endParaRPr lang="ru-RU"/>
        </a:p>
      </dgm:t>
    </dgm:pt>
    <dgm:pt modelId="{7317E47C-46B8-41D1-8AD9-54D17E345AA7}" type="pres">
      <dgm:prSet presAssocID="{E4DAB710-B032-4018-B869-9511B3C0D2BA}" presName="Name9" presStyleLbl="parChTrans1D2" presStyleIdx="0" presStyleCnt="9"/>
      <dgm:spPr/>
      <dgm:t>
        <a:bodyPr/>
        <a:lstStyle/>
        <a:p>
          <a:endParaRPr lang="ru-RU"/>
        </a:p>
      </dgm:t>
    </dgm:pt>
    <dgm:pt modelId="{8FDB6FE8-BA00-4A1F-BBB2-37B411149727}" type="pres">
      <dgm:prSet presAssocID="{E4DAB710-B032-4018-B869-9511B3C0D2BA}" presName="connTx" presStyleLbl="parChTrans1D2" presStyleIdx="0" presStyleCnt="9"/>
      <dgm:spPr/>
      <dgm:t>
        <a:bodyPr/>
        <a:lstStyle/>
        <a:p>
          <a:endParaRPr lang="ru-RU"/>
        </a:p>
      </dgm:t>
    </dgm:pt>
    <dgm:pt modelId="{2437CA5A-79E4-4EC0-8284-5646C2267A77}" type="pres">
      <dgm:prSet presAssocID="{5EB1C8CA-8090-4179-AEC0-F953BB53993C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1CFE88-FA65-46E2-A1E8-3E9504DD3E1E}" type="pres">
      <dgm:prSet presAssocID="{D2F4067A-D8C7-403B-A8BC-A10CD491055E}" presName="Name9" presStyleLbl="parChTrans1D2" presStyleIdx="1" presStyleCnt="9"/>
      <dgm:spPr/>
      <dgm:t>
        <a:bodyPr/>
        <a:lstStyle/>
        <a:p>
          <a:endParaRPr lang="ru-RU"/>
        </a:p>
      </dgm:t>
    </dgm:pt>
    <dgm:pt modelId="{4B246C91-E10F-4C49-B7D4-0CA6C0F4D4A1}" type="pres">
      <dgm:prSet presAssocID="{D2F4067A-D8C7-403B-A8BC-A10CD491055E}" presName="connTx" presStyleLbl="parChTrans1D2" presStyleIdx="1" presStyleCnt="9"/>
      <dgm:spPr/>
      <dgm:t>
        <a:bodyPr/>
        <a:lstStyle/>
        <a:p>
          <a:endParaRPr lang="ru-RU"/>
        </a:p>
      </dgm:t>
    </dgm:pt>
    <dgm:pt modelId="{8BD5CDEB-A7F8-4877-ACEA-F73B7393E18F}" type="pres">
      <dgm:prSet presAssocID="{3D5A070B-414B-467A-A51A-BBD57C5267E1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052292-5EFF-4007-9973-68B3B7565F9E}" type="pres">
      <dgm:prSet presAssocID="{46CA3834-AE6F-415D-9088-824DDEE9B9CC}" presName="Name9" presStyleLbl="parChTrans1D2" presStyleIdx="2" presStyleCnt="9"/>
      <dgm:spPr/>
      <dgm:t>
        <a:bodyPr/>
        <a:lstStyle/>
        <a:p>
          <a:endParaRPr lang="ru-RU"/>
        </a:p>
      </dgm:t>
    </dgm:pt>
    <dgm:pt modelId="{B895C569-D8F5-4E92-B176-561E9846F873}" type="pres">
      <dgm:prSet presAssocID="{46CA3834-AE6F-415D-9088-824DDEE9B9CC}" presName="connTx" presStyleLbl="parChTrans1D2" presStyleIdx="2" presStyleCnt="9"/>
      <dgm:spPr/>
      <dgm:t>
        <a:bodyPr/>
        <a:lstStyle/>
        <a:p>
          <a:endParaRPr lang="ru-RU"/>
        </a:p>
      </dgm:t>
    </dgm:pt>
    <dgm:pt modelId="{F3C23BFE-2EAF-4D1E-932E-2601242DD92E}" type="pres">
      <dgm:prSet presAssocID="{793E0C21-A69F-478B-9687-9E407F605E6A}" presName="node" presStyleLbl="node1" presStyleIdx="2" presStyleCnt="9" custRadScaleRad="101669" custRadScaleInc="-45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1707DA-AFEE-4B85-A580-B54FF7E7F4FB}" type="pres">
      <dgm:prSet presAssocID="{4AD54D0F-F23B-408E-AD70-7C31F9D15724}" presName="Name9" presStyleLbl="parChTrans1D2" presStyleIdx="3" presStyleCnt="9"/>
      <dgm:spPr/>
      <dgm:t>
        <a:bodyPr/>
        <a:lstStyle/>
        <a:p>
          <a:endParaRPr lang="ru-RU"/>
        </a:p>
      </dgm:t>
    </dgm:pt>
    <dgm:pt modelId="{14616BBD-F97F-4A5F-958B-BAAFC46D4344}" type="pres">
      <dgm:prSet presAssocID="{4AD54D0F-F23B-408E-AD70-7C31F9D15724}" presName="connTx" presStyleLbl="parChTrans1D2" presStyleIdx="3" presStyleCnt="9"/>
      <dgm:spPr/>
      <dgm:t>
        <a:bodyPr/>
        <a:lstStyle/>
        <a:p>
          <a:endParaRPr lang="ru-RU"/>
        </a:p>
      </dgm:t>
    </dgm:pt>
    <dgm:pt modelId="{B0AC8812-D802-44C6-AD19-145A5B6EE31A}" type="pres">
      <dgm:prSet presAssocID="{D6B924C5-28D4-4573-8D98-65DD828110D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25B382-D14C-4825-BBDE-CC30A2B9C786}" type="pres">
      <dgm:prSet presAssocID="{05BB6054-6B4F-4F6C-A587-563D11D0D61B}" presName="Name9" presStyleLbl="parChTrans1D2" presStyleIdx="4" presStyleCnt="9"/>
      <dgm:spPr/>
      <dgm:t>
        <a:bodyPr/>
        <a:lstStyle/>
        <a:p>
          <a:endParaRPr lang="ru-RU"/>
        </a:p>
      </dgm:t>
    </dgm:pt>
    <dgm:pt modelId="{302BA1A4-18C5-4121-A214-5FC9F0774483}" type="pres">
      <dgm:prSet presAssocID="{05BB6054-6B4F-4F6C-A587-563D11D0D61B}" presName="connTx" presStyleLbl="parChTrans1D2" presStyleIdx="4" presStyleCnt="9"/>
      <dgm:spPr/>
      <dgm:t>
        <a:bodyPr/>
        <a:lstStyle/>
        <a:p>
          <a:endParaRPr lang="ru-RU"/>
        </a:p>
      </dgm:t>
    </dgm:pt>
    <dgm:pt modelId="{84CB0273-2C66-4480-AEB9-9C8A12892722}" type="pres">
      <dgm:prSet presAssocID="{A5E88328-674F-404F-95B2-E8E09F42002D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80A31-1277-4682-908A-824DB03CE603}" type="pres">
      <dgm:prSet presAssocID="{F2015786-A742-4E4A-83AA-CC5FB3877C0D}" presName="Name9" presStyleLbl="parChTrans1D2" presStyleIdx="5" presStyleCnt="9"/>
      <dgm:spPr/>
      <dgm:t>
        <a:bodyPr/>
        <a:lstStyle/>
        <a:p>
          <a:endParaRPr lang="ru-RU"/>
        </a:p>
      </dgm:t>
    </dgm:pt>
    <dgm:pt modelId="{D96824ED-443C-4946-BAE3-E739750DA1D4}" type="pres">
      <dgm:prSet presAssocID="{F2015786-A742-4E4A-83AA-CC5FB3877C0D}" presName="connTx" presStyleLbl="parChTrans1D2" presStyleIdx="5" presStyleCnt="9"/>
      <dgm:spPr/>
      <dgm:t>
        <a:bodyPr/>
        <a:lstStyle/>
        <a:p>
          <a:endParaRPr lang="ru-RU"/>
        </a:p>
      </dgm:t>
    </dgm:pt>
    <dgm:pt modelId="{4D533C54-BE67-4991-8E0E-09D77C21D6D1}" type="pres">
      <dgm:prSet presAssocID="{2154C358-3DF9-419C-B3B0-A155F5DBDC79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82132C-E94C-49F6-AB71-CE612CECC193}" type="pres">
      <dgm:prSet presAssocID="{D337BC15-65DF-453B-9711-A4CB7F520074}" presName="Name9" presStyleLbl="parChTrans1D2" presStyleIdx="6" presStyleCnt="9"/>
      <dgm:spPr/>
      <dgm:t>
        <a:bodyPr/>
        <a:lstStyle/>
        <a:p>
          <a:endParaRPr lang="ru-RU"/>
        </a:p>
      </dgm:t>
    </dgm:pt>
    <dgm:pt modelId="{73065047-BE36-4A0F-8EFE-D53358157288}" type="pres">
      <dgm:prSet presAssocID="{D337BC15-65DF-453B-9711-A4CB7F520074}" presName="connTx" presStyleLbl="parChTrans1D2" presStyleIdx="6" presStyleCnt="9"/>
      <dgm:spPr/>
      <dgm:t>
        <a:bodyPr/>
        <a:lstStyle/>
        <a:p>
          <a:endParaRPr lang="ru-RU"/>
        </a:p>
      </dgm:t>
    </dgm:pt>
    <dgm:pt modelId="{9728A74D-66C7-451A-9F0A-FA5E529340C4}" type="pres">
      <dgm:prSet presAssocID="{7F056C36-92CC-4159-A367-FAE8BCA45145}" presName="node" presStyleLbl="node1" presStyleIdx="6" presStyleCnt="9" custScaleX="112039" custScaleY="109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E082E8-C586-4306-877A-91ED8E1AC9A5}" type="pres">
      <dgm:prSet presAssocID="{F3E12D6A-7910-40CD-BC7B-AB60BAE17817}" presName="Name9" presStyleLbl="parChTrans1D2" presStyleIdx="7" presStyleCnt="9"/>
      <dgm:spPr/>
      <dgm:t>
        <a:bodyPr/>
        <a:lstStyle/>
        <a:p>
          <a:endParaRPr lang="ru-RU"/>
        </a:p>
      </dgm:t>
    </dgm:pt>
    <dgm:pt modelId="{29283CEB-0F2B-4FAD-A00D-8E4DFBB2D74B}" type="pres">
      <dgm:prSet presAssocID="{F3E12D6A-7910-40CD-BC7B-AB60BAE17817}" presName="connTx" presStyleLbl="parChTrans1D2" presStyleIdx="7" presStyleCnt="9"/>
      <dgm:spPr/>
      <dgm:t>
        <a:bodyPr/>
        <a:lstStyle/>
        <a:p>
          <a:endParaRPr lang="ru-RU"/>
        </a:p>
      </dgm:t>
    </dgm:pt>
    <dgm:pt modelId="{3A21ABDA-E805-4F38-9D75-3D2C0E7AECFD}" type="pres">
      <dgm:prSet presAssocID="{A2391CBB-A203-4179-AF03-7D17DC1D40B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94379-BDE9-4D32-A86D-B31668E5FCC2}" type="pres">
      <dgm:prSet presAssocID="{B08D6E1B-8464-4F44-8B24-E113834DE0A9}" presName="Name9" presStyleLbl="parChTrans1D2" presStyleIdx="8" presStyleCnt="9"/>
      <dgm:spPr/>
      <dgm:t>
        <a:bodyPr/>
        <a:lstStyle/>
        <a:p>
          <a:endParaRPr lang="ru-RU"/>
        </a:p>
      </dgm:t>
    </dgm:pt>
    <dgm:pt modelId="{A86931C3-004C-4546-9553-A4BE9D9E12A3}" type="pres">
      <dgm:prSet presAssocID="{B08D6E1B-8464-4F44-8B24-E113834DE0A9}" presName="connTx" presStyleLbl="parChTrans1D2" presStyleIdx="8" presStyleCnt="9"/>
      <dgm:spPr/>
      <dgm:t>
        <a:bodyPr/>
        <a:lstStyle/>
        <a:p>
          <a:endParaRPr lang="ru-RU"/>
        </a:p>
      </dgm:t>
    </dgm:pt>
    <dgm:pt modelId="{198B8C03-A9DB-4C57-88EA-5B0BF22A4483}" type="pres">
      <dgm:prSet presAssocID="{7B9D5748-ECFE-4F6A-8822-DBC04C95E8C6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2A18BE-189E-42AD-AA2B-2EAE507E6F87}" type="presOf" srcId="{7F056C36-92CC-4159-A367-FAE8BCA45145}" destId="{9728A74D-66C7-451A-9F0A-FA5E529340C4}" srcOrd="0" destOrd="0" presId="urn:microsoft.com/office/officeart/2005/8/layout/radial1"/>
    <dgm:cxn modelId="{BBFF92DB-70EA-42C4-BE3E-053B5BD298AF}" type="presOf" srcId="{46CA3834-AE6F-415D-9088-824DDEE9B9CC}" destId="{B895C569-D8F5-4E92-B176-561E9846F873}" srcOrd="1" destOrd="0" presId="urn:microsoft.com/office/officeart/2005/8/layout/radial1"/>
    <dgm:cxn modelId="{807F17E0-1318-40B0-9DA2-5180066ACAFA}" type="presOf" srcId="{4AD54D0F-F23B-408E-AD70-7C31F9D15724}" destId="{0D1707DA-AFEE-4B85-A580-B54FF7E7F4FB}" srcOrd="0" destOrd="0" presId="urn:microsoft.com/office/officeart/2005/8/layout/radial1"/>
    <dgm:cxn modelId="{522D7404-C42C-473E-B26D-339B22A52FC9}" type="presOf" srcId="{D337BC15-65DF-453B-9711-A4CB7F520074}" destId="{73065047-BE36-4A0F-8EFE-D53358157288}" srcOrd="1" destOrd="0" presId="urn:microsoft.com/office/officeart/2005/8/layout/radial1"/>
    <dgm:cxn modelId="{935FAF48-0D8E-454A-9524-E8850CFB0B5F}" type="presOf" srcId="{7B9D5748-ECFE-4F6A-8822-DBC04C95E8C6}" destId="{198B8C03-A9DB-4C57-88EA-5B0BF22A4483}" srcOrd="0" destOrd="0" presId="urn:microsoft.com/office/officeart/2005/8/layout/radial1"/>
    <dgm:cxn modelId="{09BB9D1E-3595-4F90-AE1D-FC1992919A42}" srcId="{66A149C2-77D0-4197-99F2-0149BB161208}" destId="{D6B924C5-28D4-4573-8D98-65DD828110D2}" srcOrd="3" destOrd="0" parTransId="{4AD54D0F-F23B-408E-AD70-7C31F9D15724}" sibTransId="{71A5996E-EB86-455D-AF95-6DBDD8D28E8B}"/>
    <dgm:cxn modelId="{CC573C13-7D49-4B7D-A3D7-C54FA9B08BC3}" type="presOf" srcId="{D337BC15-65DF-453B-9711-A4CB7F520074}" destId="{3B82132C-E94C-49F6-AB71-CE612CECC193}" srcOrd="0" destOrd="0" presId="urn:microsoft.com/office/officeart/2005/8/layout/radial1"/>
    <dgm:cxn modelId="{F4CE3C2D-EC0D-4808-9E56-E36CDE7C629C}" type="presOf" srcId="{B08D6E1B-8464-4F44-8B24-E113834DE0A9}" destId="{A86931C3-004C-4546-9553-A4BE9D9E12A3}" srcOrd="1" destOrd="0" presId="urn:microsoft.com/office/officeart/2005/8/layout/radial1"/>
    <dgm:cxn modelId="{F2A2936F-0543-443A-90C1-9C63D2F0BF43}" type="presOf" srcId="{E4DAB710-B032-4018-B869-9511B3C0D2BA}" destId="{7317E47C-46B8-41D1-8AD9-54D17E345AA7}" srcOrd="0" destOrd="0" presId="urn:microsoft.com/office/officeart/2005/8/layout/radial1"/>
    <dgm:cxn modelId="{0DACBB2D-323A-4F97-9784-26D781AA7E2A}" srcId="{66A149C2-77D0-4197-99F2-0149BB161208}" destId="{2154C358-3DF9-419C-B3B0-A155F5DBDC79}" srcOrd="5" destOrd="0" parTransId="{F2015786-A742-4E4A-83AA-CC5FB3877C0D}" sibTransId="{FE9A2173-94EC-429C-9059-6A9BB1886545}"/>
    <dgm:cxn modelId="{1F807135-40AA-4D07-ACE7-99D97D212786}" type="presOf" srcId="{05BB6054-6B4F-4F6C-A587-563D11D0D61B}" destId="{302BA1A4-18C5-4121-A214-5FC9F0774483}" srcOrd="1" destOrd="0" presId="urn:microsoft.com/office/officeart/2005/8/layout/radial1"/>
    <dgm:cxn modelId="{D2CB05D7-1304-415B-BD9D-D09117A69662}" type="presOf" srcId="{05BB6054-6B4F-4F6C-A587-563D11D0D61B}" destId="{1925B382-D14C-4825-BBDE-CC30A2B9C786}" srcOrd="0" destOrd="0" presId="urn:microsoft.com/office/officeart/2005/8/layout/radial1"/>
    <dgm:cxn modelId="{49D3B8E0-20DA-40D5-BBCA-E63015D93709}" type="presOf" srcId="{D5EFE747-9B04-4F77-AAD2-838448E1D321}" destId="{8A2368F9-ADA4-4ADC-BED5-48F2BB38DC1B}" srcOrd="0" destOrd="0" presId="urn:microsoft.com/office/officeart/2005/8/layout/radial1"/>
    <dgm:cxn modelId="{E6B50E33-0478-4A08-B9A6-30A582BCF738}" type="presOf" srcId="{793E0C21-A69F-478B-9687-9E407F605E6A}" destId="{F3C23BFE-2EAF-4D1E-932E-2601242DD92E}" srcOrd="0" destOrd="0" presId="urn:microsoft.com/office/officeart/2005/8/layout/radial1"/>
    <dgm:cxn modelId="{C7305E35-C0BC-49E3-ADCF-0A9A07B2C4CB}" type="presOf" srcId="{2154C358-3DF9-419C-B3B0-A155F5DBDC79}" destId="{4D533C54-BE67-4991-8E0E-09D77C21D6D1}" srcOrd="0" destOrd="0" presId="urn:microsoft.com/office/officeart/2005/8/layout/radial1"/>
    <dgm:cxn modelId="{A0A35B4F-506A-4562-8866-0E046C3EBA60}" srcId="{66A149C2-77D0-4197-99F2-0149BB161208}" destId="{7F056C36-92CC-4159-A367-FAE8BCA45145}" srcOrd="6" destOrd="0" parTransId="{D337BC15-65DF-453B-9711-A4CB7F520074}" sibTransId="{E8807AA3-E9EA-4214-AA87-3D136FFBF657}"/>
    <dgm:cxn modelId="{61925DA4-CEF6-47AA-B7D6-A5130489DD62}" type="presOf" srcId="{4AD54D0F-F23B-408E-AD70-7C31F9D15724}" destId="{14616BBD-F97F-4A5F-958B-BAAFC46D4344}" srcOrd="1" destOrd="0" presId="urn:microsoft.com/office/officeart/2005/8/layout/radial1"/>
    <dgm:cxn modelId="{F861AC3C-07EE-41F1-9134-4F29C64C868C}" type="presOf" srcId="{D2F4067A-D8C7-403B-A8BC-A10CD491055E}" destId="{4B246C91-E10F-4C49-B7D4-0CA6C0F4D4A1}" srcOrd="1" destOrd="0" presId="urn:microsoft.com/office/officeart/2005/8/layout/radial1"/>
    <dgm:cxn modelId="{9B03374E-A1FF-470F-954B-C66E1CDCF7A4}" type="presOf" srcId="{F2015786-A742-4E4A-83AA-CC5FB3877C0D}" destId="{E7780A31-1277-4682-908A-824DB03CE603}" srcOrd="0" destOrd="0" presId="urn:microsoft.com/office/officeart/2005/8/layout/radial1"/>
    <dgm:cxn modelId="{2EFFFBF3-BFA1-4391-917D-288158FA7180}" type="presOf" srcId="{D6B924C5-28D4-4573-8D98-65DD828110D2}" destId="{B0AC8812-D802-44C6-AD19-145A5B6EE31A}" srcOrd="0" destOrd="0" presId="urn:microsoft.com/office/officeart/2005/8/layout/radial1"/>
    <dgm:cxn modelId="{54AB43E6-8C67-4A16-A9A2-E18BC9088869}" type="presOf" srcId="{3D5A070B-414B-467A-A51A-BBD57C5267E1}" destId="{8BD5CDEB-A7F8-4877-ACEA-F73B7393E18F}" srcOrd="0" destOrd="0" presId="urn:microsoft.com/office/officeart/2005/8/layout/radial1"/>
    <dgm:cxn modelId="{E9B13201-D9FE-4DCE-824B-9E1E8248B01D}" srcId="{66A149C2-77D0-4197-99F2-0149BB161208}" destId="{5EB1C8CA-8090-4179-AEC0-F953BB53993C}" srcOrd="0" destOrd="0" parTransId="{E4DAB710-B032-4018-B869-9511B3C0D2BA}" sibTransId="{68B5F2F9-6187-4D25-82A8-6B161BE4327B}"/>
    <dgm:cxn modelId="{7572865E-E2F1-4280-8562-A020AE445969}" type="presOf" srcId="{46CA3834-AE6F-415D-9088-824DDEE9B9CC}" destId="{4A052292-5EFF-4007-9973-68B3B7565F9E}" srcOrd="0" destOrd="0" presId="urn:microsoft.com/office/officeart/2005/8/layout/radial1"/>
    <dgm:cxn modelId="{0BDAF2FE-C6C0-4BB6-809A-96BA4F50BF1C}" type="presOf" srcId="{66A149C2-77D0-4197-99F2-0149BB161208}" destId="{1A7A257E-5C5D-4D81-B7CB-DB8D13278DDB}" srcOrd="0" destOrd="0" presId="urn:microsoft.com/office/officeart/2005/8/layout/radial1"/>
    <dgm:cxn modelId="{8D5A2488-1D8B-4CEE-A56D-11A4412011E5}" type="presOf" srcId="{A5E88328-674F-404F-95B2-E8E09F42002D}" destId="{84CB0273-2C66-4480-AEB9-9C8A12892722}" srcOrd="0" destOrd="0" presId="urn:microsoft.com/office/officeart/2005/8/layout/radial1"/>
    <dgm:cxn modelId="{85299019-34FA-46C2-AA68-7FA95040197B}" type="presOf" srcId="{A2391CBB-A203-4179-AF03-7D17DC1D40B7}" destId="{3A21ABDA-E805-4F38-9D75-3D2C0E7AECFD}" srcOrd="0" destOrd="0" presId="urn:microsoft.com/office/officeart/2005/8/layout/radial1"/>
    <dgm:cxn modelId="{C98383B0-0237-4A0A-846D-6FA3B9687716}" type="presOf" srcId="{F2015786-A742-4E4A-83AA-CC5FB3877C0D}" destId="{D96824ED-443C-4946-BAE3-E739750DA1D4}" srcOrd="1" destOrd="0" presId="urn:microsoft.com/office/officeart/2005/8/layout/radial1"/>
    <dgm:cxn modelId="{552DEEE9-688E-4EFF-AB3E-F1752B2DBDF2}" srcId="{66A149C2-77D0-4197-99F2-0149BB161208}" destId="{A5E88328-674F-404F-95B2-E8E09F42002D}" srcOrd="4" destOrd="0" parTransId="{05BB6054-6B4F-4F6C-A587-563D11D0D61B}" sibTransId="{9FC62057-6EC9-4242-B754-A6E64D203739}"/>
    <dgm:cxn modelId="{3BE4191C-A613-438D-B8BF-725B517D3DD1}" srcId="{D5EFE747-9B04-4F77-AAD2-838448E1D321}" destId="{66A149C2-77D0-4197-99F2-0149BB161208}" srcOrd="0" destOrd="0" parTransId="{047DE950-F8D3-47CA-A4C5-A4D3A3B72222}" sibTransId="{33A24CDE-A5B4-4244-9B45-22E79B0DC2E6}"/>
    <dgm:cxn modelId="{2335012D-B2BE-421C-92E1-89FC553C79D4}" type="presOf" srcId="{F3E12D6A-7910-40CD-BC7B-AB60BAE17817}" destId="{29283CEB-0F2B-4FAD-A00D-8E4DFBB2D74B}" srcOrd="1" destOrd="0" presId="urn:microsoft.com/office/officeart/2005/8/layout/radial1"/>
    <dgm:cxn modelId="{39A2F184-3270-43CE-9285-20E66059F463}" type="presOf" srcId="{5EB1C8CA-8090-4179-AEC0-F953BB53993C}" destId="{2437CA5A-79E4-4EC0-8284-5646C2267A77}" srcOrd="0" destOrd="0" presId="urn:microsoft.com/office/officeart/2005/8/layout/radial1"/>
    <dgm:cxn modelId="{5970B8C8-0FA6-408E-A30A-6639D0E59AB5}" srcId="{66A149C2-77D0-4197-99F2-0149BB161208}" destId="{3D5A070B-414B-467A-A51A-BBD57C5267E1}" srcOrd="1" destOrd="0" parTransId="{D2F4067A-D8C7-403B-A8BC-A10CD491055E}" sibTransId="{0510335D-F57E-4455-98A2-C337EBDAC73A}"/>
    <dgm:cxn modelId="{04013DBA-1011-4F2E-BB3F-37D0F1AAA852}" type="presOf" srcId="{B08D6E1B-8464-4F44-8B24-E113834DE0A9}" destId="{99C94379-BDE9-4D32-A86D-B31668E5FCC2}" srcOrd="0" destOrd="0" presId="urn:microsoft.com/office/officeart/2005/8/layout/radial1"/>
    <dgm:cxn modelId="{F3766611-BD86-4172-91E9-FCCE4CC80F4F}" type="presOf" srcId="{D2F4067A-D8C7-403B-A8BC-A10CD491055E}" destId="{871CFE88-FA65-46E2-A1E8-3E9504DD3E1E}" srcOrd="0" destOrd="0" presId="urn:microsoft.com/office/officeart/2005/8/layout/radial1"/>
    <dgm:cxn modelId="{C7CD6F87-3308-4914-9745-7CA372A81510}" type="presOf" srcId="{F3E12D6A-7910-40CD-BC7B-AB60BAE17817}" destId="{7FE082E8-C586-4306-877A-91ED8E1AC9A5}" srcOrd="0" destOrd="0" presId="urn:microsoft.com/office/officeart/2005/8/layout/radial1"/>
    <dgm:cxn modelId="{CDA83405-9B6F-4869-8F8F-F58C32E62864}" type="presOf" srcId="{E4DAB710-B032-4018-B869-9511B3C0D2BA}" destId="{8FDB6FE8-BA00-4A1F-BBB2-37B411149727}" srcOrd="1" destOrd="0" presId="urn:microsoft.com/office/officeart/2005/8/layout/radial1"/>
    <dgm:cxn modelId="{38DA13F6-13D7-49B4-8746-E23A53D20345}" srcId="{66A149C2-77D0-4197-99F2-0149BB161208}" destId="{7B9D5748-ECFE-4F6A-8822-DBC04C95E8C6}" srcOrd="8" destOrd="0" parTransId="{B08D6E1B-8464-4F44-8B24-E113834DE0A9}" sibTransId="{E8E39AAE-F213-46F8-A7D4-B7D52475567C}"/>
    <dgm:cxn modelId="{DDA15A3E-E019-4177-81C7-333B8D6E5366}" srcId="{66A149C2-77D0-4197-99F2-0149BB161208}" destId="{793E0C21-A69F-478B-9687-9E407F605E6A}" srcOrd="2" destOrd="0" parTransId="{46CA3834-AE6F-415D-9088-824DDEE9B9CC}" sibTransId="{5DFC0E27-7910-48C4-A0ED-3BC451C3F116}"/>
    <dgm:cxn modelId="{1AA489B0-FFF6-4515-9DF7-DC9D3DBA9F9F}" srcId="{66A149C2-77D0-4197-99F2-0149BB161208}" destId="{A2391CBB-A203-4179-AF03-7D17DC1D40B7}" srcOrd="7" destOrd="0" parTransId="{F3E12D6A-7910-40CD-BC7B-AB60BAE17817}" sibTransId="{91C3B3CB-7E3F-4AA0-A7FB-1CD2868CF4C6}"/>
    <dgm:cxn modelId="{7FF3A92E-77C7-4F46-A0A1-35D62F854279}" type="presParOf" srcId="{8A2368F9-ADA4-4ADC-BED5-48F2BB38DC1B}" destId="{1A7A257E-5C5D-4D81-B7CB-DB8D13278DDB}" srcOrd="0" destOrd="0" presId="urn:microsoft.com/office/officeart/2005/8/layout/radial1"/>
    <dgm:cxn modelId="{08D52AA6-3EFE-4C3A-A875-417B86850589}" type="presParOf" srcId="{8A2368F9-ADA4-4ADC-BED5-48F2BB38DC1B}" destId="{7317E47C-46B8-41D1-8AD9-54D17E345AA7}" srcOrd="1" destOrd="0" presId="urn:microsoft.com/office/officeart/2005/8/layout/radial1"/>
    <dgm:cxn modelId="{71DA2158-5A8E-4230-A4B0-C4CFF04B7751}" type="presParOf" srcId="{7317E47C-46B8-41D1-8AD9-54D17E345AA7}" destId="{8FDB6FE8-BA00-4A1F-BBB2-37B411149727}" srcOrd="0" destOrd="0" presId="urn:microsoft.com/office/officeart/2005/8/layout/radial1"/>
    <dgm:cxn modelId="{9DF59EEA-3E05-43C1-B631-332D418314F7}" type="presParOf" srcId="{8A2368F9-ADA4-4ADC-BED5-48F2BB38DC1B}" destId="{2437CA5A-79E4-4EC0-8284-5646C2267A77}" srcOrd="2" destOrd="0" presId="urn:microsoft.com/office/officeart/2005/8/layout/radial1"/>
    <dgm:cxn modelId="{3703F97B-EB6A-4DF4-BFC7-A76D8FF4AEED}" type="presParOf" srcId="{8A2368F9-ADA4-4ADC-BED5-48F2BB38DC1B}" destId="{871CFE88-FA65-46E2-A1E8-3E9504DD3E1E}" srcOrd="3" destOrd="0" presId="urn:microsoft.com/office/officeart/2005/8/layout/radial1"/>
    <dgm:cxn modelId="{7CAAB196-C00A-491B-85DB-55D3C55BF57C}" type="presParOf" srcId="{871CFE88-FA65-46E2-A1E8-3E9504DD3E1E}" destId="{4B246C91-E10F-4C49-B7D4-0CA6C0F4D4A1}" srcOrd="0" destOrd="0" presId="urn:microsoft.com/office/officeart/2005/8/layout/radial1"/>
    <dgm:cxn modelId="{AFFAB444-4323-495F-95CC-4ED647428B7A}" type="presParOf" srcId="{8A2368F9-ADA4-4ADC-BED5-48F2BB38DC1B}" destId="{8BD5CDEB-A7F8-4877-ACEA-F73B7393E18F}" srcOrd="4" destOrd="0" presId="urn:microsoft.com/office/officeart/2005/8/layout/radial1"/>
    <dgm:cxn modelId="{87D03CD5-064C-4604-B4B3-36041CA71336}" type="presParOf" srcId="{8A2368F9-ADA4-4ADC-BED5-48F2BB38DC1B}" destId="{4A052292-5EFF-4007-9973-68B3B7565F9E}" srcOrd="5" destOrd="0" presId="urn:microsoft.com/office/officeart/2005/8/layout/radial1"/>
    <dgm:cxn modelId="{E15D92BE-1DD4-4CDA-8D6F-5345D4897339}" type="presParOf" srcId="{4A052292-5EFF-4007-9973-68B3B7565F9E}" destId="{B895C569-D8F5-4E92-B176-561E9846F873}" srcOrd="0" destOrd="0" presId="urn:microsoft.com/office/officeart/2005/8/layout/radial1"/>
    <dgm:cxn modelId="{DCBD7574-302B-4BED-BEC3-CDDCDF1C26FB}" type="presParOf" srcId="{8A2368F9-ADA4-4ADC-BED5-48F2BB38DC1B}" destId="{F3C23BFE-2EAF-4D1E-932E-2601242DD92E}" srcOrd="6" destOrd="0" presId="urn:microsoft.com/office/officeart/2005/8/layout/radial1"/>
    <dgm:cxn modelId="{6FDCA9EC-75CA-480B-BCD0-E5916321D2AD}" type="presParOf" srcId="{8A2368F9-ADA4-4ADC-BED5-48F2BB38DC1B}" destId="{0D1707DA-AFEE-4B85-A580-B54FF7E7F4FB}" srcOrd="7" destOrd="0" presId="urn:microsoft.com/office/officeart/2005/8/layout/radial1"/>
    <dgm:cxn modelId="{CCD1617B-5149-46DA-8E02-118BA9C7F4DA}" type="presParOf" srcId="{0D1707DA-AFEE-4B85-A580-B54FF7E7F4FB}" destId="{14616BBD-F97F-4A5F-958B-BAAFC46D4344}" srcOrd="0" destOrd="0" presId="urn:microsoft.com/office/officeart/2005/8/layout/radial1"/>
    <dgm:cxn modelId="{C776B2F5-0056-4E6A-A1BC-A467E31AD3C8}" type="presParOf" srcId="{8A2368F9-ADA4-4ADC-BED5-48F2BB38DC1B}" destId="{B0AC8812-D802-44C6-AD19-145A5B6EE31A}" srcOrd="8" destOrd="0" presId="urn:microsoft.com/office/officeart/2005/8/layout/radial1"/>
    <dgm:cxn modelId="{0C7733F7-EA11-41B0-8982-366E29F0A625}" type="presParOf" srcId="{8A2368F9-ADA4-4ADC-BED5-48F2BB38DC1B}" destId="{1925B382-D14C-4825-BBDE-CC30A2B9C786}" srcOrd="9" destOrd="0" presId="urn:microsoft.com/office/officeart/2005/8/layout/radial1"/>
    <dgm:cxn modelId="{9FF29C73-5437-4450-BA19-E1108F312005}" type="presParOf" srcId="{1925B382-D14C-4825-BBDE-CC30A2B9C786}" destId="{302BA1A4-18C5-4121-A214-5FC9F0774483}" srcOrd="0" destOrd="0" presId="urn:microsoft.com/office/officeart/2005/8/layout/radial1"/>
    <dgm:cxn modelId="{F141486C-F0DA-401A-A433-B3275BB8C6E3}" type="presParOf" srcId="{8A2368F9-ADA4-4ADC-BED5-48F2BB38DC1B}" destId="{84CB0273-2C66-4480-AEB9-9C8A12892722}" srcOrd="10" destOrd="0" presId="urn:microsoft.com/office/officeart/2005/8/layout/radial1"/>
    <dgm:cxn modelId="{C6E9D732-44E1-4491-9711-3E451E33ED12}" type="presParOf" srcId="{8A2368F9-ADA4-4ADC-BED5-48F2BB38DC1B}" destId="{E7780A31-1277-4682-908A-824DB03CE603}" srcOrd="11" destOrd="0" presId="urn:microsoft.com/office/officeart/2005/8/layout/radial1"/>
    <dgm:cxn modelId="{9A234951-6D42-4F60-A637-D4ABD2D38A06}" type="presParOf" srcId="{E7780A31-1277-4682-908A-824DB03CE603}" destId="{D96824ED-443C-4946-BAE3-E739750DA1D4}" srcOrd="0" destOrd="0" presId="urn:microsoft.com/office/officeart/2005/8/layout/radial1"/>
    <dgm:cxn modelId="{00736FE9-0B97-4057-A50B-917230374DB2}" type="presParOf" srcId="{8A2368F9-ADA4-4ADC-BED5-48F2BB38DC1B}" destId="{4D533C54-BE67-4991-8E0E-09D77C21D6D1}" srcOrd="12" destOrd="0" presId="urn:microsoft.com/office/officeart/2005/8/layout/radial1"/>
    <dgm:cxn modelId="{DB076ABA-A101-468F-8343-B37FE3152FD0}" type="presParOf" srcId="{8A2368F9-ADA4-4ADC-BED5-48F2BB38DC1B}" destId="{3B82132C-E94C-49F6-AB71-CE612CECC193}" srcOrd="13" destOrd="0" presId="urn:microsoft.com/office/officeart/2005/8/layout/radial1"/>
    <dgm:cxn modelId="{F97B1338-AA6B-4709-9968-82D7B2A108FA}" type="presParOf" srcId="{3B82132C-E94C-49F6-AB71-CE612CECC193}" destId="{73065047-BE36-4A0F-8EFE-D53358157288}" srcOrd="0" destOrd="0" presId="urn:microsoft.com/office/officeart/2005/8/layout/radial1"/>
    <dgm:cxn modelId="{A79564F2-6092-4FE9-9886-E3EC492DFEDD}" type="presParOf" srcId="{8A2368F9-ADA4-4ADC-BED5-48F2BB38DC1B}" destId="{9728A74D-66C7-451A-9F0A-FA5E529340C4}" srcOrd="14" destOrd="0" presId="urn:microsoft.com/office/officeart/2005/8/layout/radial1"/>
    <dgm:cxn modelId="{82151A45-EAD5-49B3-AE02-8571E190F73D}" type="presParOf" srcId="{8A2368F9-ADA4-4ADC-BED5-48F2BB38DC1B}" destId="{7FE082E8-C586-4306-877A-91ED8E1AC9A5}" srcOrd="15" destOrd="0" presId="urn:microsoft.com/office/officeart/2005/8/layout/radial1"/>
    <dgm:cxn modelId="{304770DE-DF7F-4B93-8594-1D6DFD4CAF3B}" type="presParOf" srcId="{7FE082E8-C586-4306-877A-91ED8E1AC9A5}" destId="{29283CEB-0F2B-4FAD-A00D-8E4DFBB2D74B}" srcOrd="0" destOrd="0" presId="urn:microsoft.com/office/officeart/2005/8/layout/radial1"/>
    <dgm:cxn modelId="{98A8C25E-64F8-413F-8FAF-06B0BAFF9EAE}" type="presParOf" srcId="{8A2368F9-ADA4-4ADC-BED5-48F2BB38DC1B}" destId="{3A21ABDA-E805-4F38-9D75-3D2C0E7AECFD}" srcOrd="16" destOrd="0" presId="urn:microsoft.com/office/officeart/2005/8/layout/radial1"/>
    <dgm:cxn modelId="{3DF65F3B-0A54-4423-983B-0D0CF5BE3B6B}" type="presParOf" srcId="{8A2368F9-ADA4-4ADC-BED5-48F2BB38DC1B}" destId="{99C94379-BDE9-4D32-A86D-B31668E5FCC2}" srcOrd="17" destOrd="0" presId="urn:microsoft.com/office/officeart/2005/8/layout/radial1"/>
    <dgm:cxn modelId="{64D7EEC8-E66E-4A25-AEA9-DDE3EBF7F0C5}" type="presParOf" srcId="{99C94379-BDE9-4D32-A86D-B31668E5FCC2}" destId="{A86931C3-004C-4546-9553-A4BE9D9E12A3}" srcOrd="0" destOrd="0" presId="urn:microsoft.com/office/officeart/2005/8/layout/radial1"/>
    <dgm:cxn modelId="{B2AEBD2A-3481-4D9A-AACA-7F253367F44F}" type="presParOf" srcId="{8A2368F9-ADA4-4ADC-BED5-48F2BB38DC1B}" destId="{198B8C03-A9DB-4C57-88EA-5B0BF22A4483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899CCC-D189-47F1-A8D8-3BE38B228C34}">
      <dsp:nvSpPr>
        <dsp:cNvPr id="0" name=""/>
        <dsp:cNvSpPr/>
      </dsp:nvSpPr>
      <dsp:spPr>
        <a:xfrm>
          <a:off x="5204620" y="123231"/>
          <a:ext cx="1961684" cy="1961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Экскурсии </a:t>
          </a:r>
          <a:b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на ведущие предприятия города и района</a:t>
          </a:r>
        </a:p>
      </dsp:txBody>
      <dsp:txXfrm>
        <a:off x="5204620" y="123231"/>
        <a:ext cx="1961684" cy="1961684"/>
      </dsp:txXfrm>
    </dsp:sp>
    <dsp:sp modelId="{123E2A23-6A40-4171-A70A-B48BD48F85C6}">
      <dsp:nvSpPr>
        <dsp:cNvPr id="0" name=""/>
        <dsp:cNvSpPr/>
      </dsp:nvSpPr>
      <dsp:spPr>
        <a:xfrm>
          <a:off x="1818289" y="205165"/>
          <a:ext cx="5545785" cy="5545785"/>
        </a:xfrm>
        <a:prstGeom prst="circularArrow">
          <a:avLst>
            <a:gd name="adj1" fmla="val 6898"/>
            <a:gd name="adj2" fmla="val 465001"/>
            <a:gd name="adj3" fmla="val 83552"/>
            <a:gd name="adj4" fmla="val 20264835"/>
            <a:gd name="adj5" fmla="val 8047"/>
          </a:avLst>
        </a:prstGeom>
        <a:solidFill>
          <a:schemeClr val="bg1">
            <a:lumMod val="40000"/>
            <a:lumOff val="60000"/>
          </a:schemeClr>
        </a:solidFill>
        <a:ln w="15875" cap="flat" cmpd="sng" algn="ctr">
          <a:solidFill>
            <a:schemeClr val="bg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F9CE81-7A4E-4864-8283-334EAA971D24}">
      <dsp:nvSpPr>
        <dsp:cNvPr id="0" name=""/>
        <dsp:cNvSpPr/>
      </dsp:nvSpPr>
      <dsp:spPr>
        <a:xfrm>
          <a:off x="5029200" y="3352801"/>
          <a:ext cx="2807268" cy="1961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Организация и проведение профориентационных мероприятий </a:t>
          </a:r>
          <a:b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в учебных заведениях города</a:t>
          </a:r>
        </a:p>
      </dsp:txBody>
      <dsp:txXfrm>
        <a:off x="5029200" y="3352801"/>
        <a:ext cx="2807268" cy="1961684"/>
      </dsp:txXfrm>
    </dsp:sp>
    <dsp:sp modelId="{AC542308-C41C-4417-B523-FB5DB5954E4A}">
      <dsp:nvSpPr>
        <dsp:cNvPr id="0" name=""/>
        <dsp:cNvSpPr/>
      </dsp:nvSpPr>
      <dsp:spPr>
        <a:xfrm>
          <a:off x="1148138" y="80146"/>
          <a:ext cx="7118903" cy="5545785"/>
        </a:xfrm>
        <a:prstGeom prst="circularArrow">
          <a:avLst>
            <a:gd name="adj1" fmla="val 6898"/>
            <a:gd name="adj2" fmla="val 465001"/>
            <a:gd name="adj3" fmla="val 6062096"/>
            <a:gd name="adj4" fmla="val 4929754"/>
            <a:gd name="adj5" fmla="val 8047"/>
          </a:avLst>
        </a:prstGeom>
        <a:solidFill>
          <a:schemeClr val="bg1">
            <a:lumMod val="40000"/>
            <a:lumOff val="60000"/>
          </a:schemeClr>
        </a:solidFill>
        <a:ln w="15875" cap="flat" cmpd="sng" algn="ctr">
          <a:solidFill>
            <a:schemeClr val="bg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0DACBE-A905-4848-A6BB-D5D0AF4F8089}">
      <dsp:nvSpPr>
        <dsp:cNvPr id="0" name=""/>
        <dsp:cNvSpPr/>
      </dsp:nvSpPr>
      <dsp:spPr>
        <a:xfrm>
          <a:off x="1143003" y="3429001"/>
          <a:ext cx="3022622" cy="16568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Классные часы </a:t>
          </a:r>
          <a:b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по</a:t>
          </a:r>
          <a:b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профессиональному самоопределению</a:t>
          </a:r>
        </a:p>
      </dsp:txBody>
      <dsp:txXfrm>
        <a:off x="1143003" y="3429001"/>
        <a:ext cx="3022622" cy="1656897"/>
      </dsp:txXfrm>
    </dsp:sp>
    <dsp:sp modelId="{E1E7A698-2C35-4252-9626-3003F62F9182}">
      <dsp:nvSpPr>
        <dsp:cNvPr id="0" name=""/>
        <dsp:cNvSpPr/>
      </dsp:nvSpPr>
      <dsp:spPr>
        <a:xfrm>
          <a:off x="1731245" y="42131"/>
          <a:ext cx="5545785" cy="5545785"/>
        </a:xfrm>
        <a:prstGeom prst="circularArrow">
          <a:avLst>
            <a:gd name="adj1" fmla="val 6898"/>
            <a:gd name="adj2" fmla="val 465001"/>
            <a:gd name="adj3" fmla="val 11416985"/>
            <a:gd name="adj4" fmla="val 9894632"/>
            <a:gd name="adj5" fmla="val 8047"/>
          </a:avLst>
        </a:prstGeom>
        <a:solidFill>
          <a:schemeClr val="bg1">
            <a:lumMod val="40000"/>
            <a:lumOff val="60000"/>
          </a:schemeClr>
        </a:solidFill>
        <a:ln w="15875" cap="flat" cmpd="sng" algn="ctr">
          <a:solidFill>
            <a:schemeClr val="bg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598E33-B396-4B88-AC4D-4ACEF3F9BA43}">
      <dsp:nvSpPr>
        <dsp:cNvPr id="0" name=""/>
        <dsp:cNvSpPr/>
      </dsp:nvSpPr>
      <dsp:spPr>
        <a:xfrm>
          <a:off x="1577837" y="123231"/>
          <a:ext cx="2544442" cy="19616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Встречи учащихся </a:t>
          </a:r>
          <a:b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</a:br>
          <a:r>
            <a:rPr kumimoji="0" lang="ru-RU" sz="1800" b="1" i="1" u="none" strike="noStrike" kern="1200" cap="none" normalizeH="0" baseline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latin typeface="Arial" charset="0"/>
              <a:cs typeface="Arial" charset="0"/>
            </a:rPr>
            <a:t>с представителями организаций и предприятий города и района</a:t>
          </a:r>
        </a:p>
      </dsp:txBody>
      <dsp:txXfrm>
        <a:off x="1577837" y="123231"/>
        <a:ext cx="2544442" cy="1961684"/>
      </dsp:txXfrm>
    </dsp:sp>
    <dsp:sp modelId="{A709C3D7-2F85-4A4B-8A75-45A22E1C4F5D}">
      <dsp:nvSpPr>
        <dsp:cNvPr id="0" name=""/>
        <dsp:cNvSpPr/>
      </dsp:nvSpPr>
      <dsp:spPr>
        <a:xfrm>
          <a:off x="1524006" y="-1117"/>
          <a:ext cx="5987507" cy="5545785"/>
        </a:xfrm>
        <a:prstGeom prst="circularArrow">
          <a:avLst>
            <a:gd name="adj1" fmla="val 6898"/>
            <a:gd name="adj2" fmla="val 465001"/>
            <a:gd name="adj3" fmla="val 16750892"/>
            <a:gd name="adj4" fmla="val 15620808"/>
            <a:gd name="adj5" fmla="val 8047"/>
          </a:avLst>
        </a:prstGeom>
        <a:solidFill>
          <a:schemeClr val="bg1">
            <a:lumMod val="40000"/>
            <a:lumOff val="60000"/>
          </a:schemeClr>
        </a:solidFill>
        <a:ln w="15875" cap="flat" cmpd="sng" algn="ctr">
          <a:solidFill>
            <a:schemeClr val="bg1">
              <a:lumMod val="40000"/>
              <a:lumOff val="6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A7A257E-5C5D-4D81-B7CB-DB8D13278DDB}">
      <dsp:nvSpPr>
        <dsp:cNvPr id="0" name=""/>
        <dsp:cNvSpPr/>
      </dsp:nvSpPr>
      <dsp:spPr>
        <a:xfrm>
          <a:off x="3568343" y="2539284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smtClean="0">
              <a:solidFill>
                <a:srgbClr val="FFCC00"/>
              </a:solidFill>
              <a:latin typeface="Arial"/>
            </a:rPr>
            <a:t>Мероприятия</a:t>
          </a:r>
          <a:br>
            <a:rPr lang="ru-RU" sz="1000" b="1" i="1" u="none" strike="noStrike" kern="1200" baseline="0" smtClean="0">
              <a:solidFill>
                <a:srgbClr val="FFCC00"/>
              </a:solidFill>
              <a:latin typeface="Arial"/>
            </a:rPr>
          </a:br>
          <a:r>
            <a:rPr lang="ru-RU" sz="1000" b="1" i="1" u="none" strike="noStrike" kern="1200" baseline="0" smtClean="0">
              <a:solidFill>
                <a:srgbClr val="FFCC00"/>
              </a:solidFill>
              <a:latin typeface="Arial"/>
            </a:rPr>
            <a:t>в рамках акции</a:t>
          </a:r>
          <a:br>
            <a:rPr lang="ru-RU" sz="1000" b="1" i="1" u="none" strike="noStrike" kern="1200" baseline="0" smtClean="0">
              <a:solidFill>
                <a:srgbClr val="FFCC00"/>
              </a:solidFill>
              <a:latin typeface="Arial"/>
            </a:rPr>
          </a:br>
          <a:r>
            <a:rPr lang="ru-RU" sz="1000" b="1" i="1" u="none" strike="noStrike" kern="1200" baseline="0" smtClean="0">
              <a:solidFill>
                <a:srgbClr val="FFCC00"/>
              </a:solidFill>
              <a:latin typeface="Arial"/>
            </a:rPr>
            <a:t>«Карьера»</a:t>
          </a:r>
          <a:endParaRPr lang="ru-RU" sz="1000" kern="1200" smtClean="0"/>
        </a:p>
      </dsp:txBody>
      <dsp:txXfrm>
        <a:off x="3568343" y="2539284"/>
        <a:ext cx="1321513" cy="1321513"/>
      </dsp:txXfrm>
    </dsp:sp>
    <dsp:sp modelId="{7317E47C-46B8-41D1-8AD9-54D17E345AA7}">
      <dsp:nvSpPr>
        <dsp:cNvPr id="0" name=""/>
        <dsp:cNvSpPr/>
      </dsp:nvSpPr>
      <dsp:spPr>
        <a:xfrm rot="16200000">
          <a:off x="3632289" y="1928411"/>
          <a:ext cx="1193620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193620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6200000">
        <a:off x="4199259" y="1912633"/>
        <a:ext cx="59681" cy="59681"/>
      </dsp:txXfrm>
    </dsp:sp>
    <dsp:sp modelId="{2437CA5A-79E4-4EC0-8284-5646C2267A77}">
      <dsp:nvSpPr>
        <dsp:cNvPr id="0" name=""/>
        <dsp:cNvSpPr/>
      </dsp:nvSpPr>
      <dsp:spPr>
        <a:xfrm>
          <a:off x="3568343" y="24150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Ярмарка вакансий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3568343" y="24150"/>
        <a:ext cx="1321513" cy="1321513"/>
      </dsp:txXfrm>
    </dsp:sp>
    <dsp:sp modelId="{871CFE88-FA65-46E2-A1E8-3E9504DD3E1E}">
      <dsp:nvSpPr>
        <dsp:cNvPr id="0" name=""/>
        <dsp:cNvSpPr/>
      </dsp:nvSpPr>
      <dsp:spPr>
        <a:xfrm rot="18600000">
          <a:off x="4440638" y="2222626"/>
          <a:ext cx="1193620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193620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8600000">
        <a:off x="5007607" y="2206847"/>
        <a:ext cx="59681" cy="59681"/>
      </dsp:txXfrm>
    </dsp:sp>
    <dsp:sp modelId="{8BD5CDEB-A7F8-4877-ACEA-F73B7393E18F}">
      <dsp:nvSpPr>
        <dsp:cNvPr id="0" name=""/>
        <dsp:cNvSpPr/>
      </dsp:nvSpPr>
      <dsp:spPr>
        <a:xfrm>
          <a:off x="5185040" y="612579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Встреча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«Правильный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выбор»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5185040" y="612579"/>
        <a:ext cx="1321513" cy="1321513"/>
      </dsp:txXfrm>
    </dsp:sp>
    <dsp:sp modelId="{4A052292-5EFF-4007-9973-68B3B7565F9E}">
      <dsp:nvSpPr>
        <dsp:cNvPr id="0" name=""/>
        <dsp:cNvSpPr/>
      </dsp:nvSpPr>
      <dsp:spPr>
        <a:xfrm rot="20945832">
          <a:off x="4866777" y="2944148"/>
          <a:ext cx="1235598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235598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20945832">
        <a:off x="5453687" y="2927320"/>
        <a:ext cx="61779" cy="61779"/>
      </dsp:txXfrm>
    </dsp:sp>
    <dsp:sp modelId="{F3C23BFE-2EAF-4D1E-932E-2601242DD92E}">
      <dsp:nvSpPr>
        <dsp:cNvPr id="0" name=""/>
        <dsp:cNvSpPr/>
      </dsp:nvSpPr>
      <dsp:spPr>
        <a:xfrm>
          <a:off x="6079297" y="2055623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«День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открытых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дверей»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6079297" y="2055623"/>
        <a:ext cx="1321513" cy="1321513"/>
      </dsp:txXfrm>
    </dsp:sp>
    <dsp:sp modelId="{0D1707DA-AFEE-4B85-A580-B54FF7E7F4FB}">
      <dsp:nvSpPr>
        <dsp:cNvPr id="0" name=""/>
        <dsp:cNvSpPr/>
      </dsp:nvSpPr>
      <dsp:spPr>
        <a:xfrm rot="1800000">
          <a:off x="4721374" y="3814762"/>
          <a:ext cx="1193620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193620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800000">
        <a:off x="5288344" y="3798983"/>
        <a:ext cx="59681" cy="59681"/>
      </dsp:txXfrm>
    </dsp:sp>
    <dsp:sp modelId="{B0AC8812-D802-44C6-AD19-145A5B6EE31A}">
      <dsp:nvSpPr>
        <dsp:cNvPr id="0" name=""/>
        <dsp:cNvSpPr/>
      </dsp:nvSpPr>
      <dsp:spPr>
        <a:xfrm>
          <a:off x="5746513" y="3796851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«Право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на труд»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5746513" y="3796851"/>
        <a:ext cx="1321513" cy="1321513"/>
      </dsp:txXfrm>
    </dsp:sp>
    <dsp:sp modelId="{1925B382-D14C-4825-BBDE-CC30A2B9C786}">
      <dsp:nvSpPr>
        <dsp:cNvPr id="0" name=""/>
        <dsp:cNvSpPr/>
      </dsp:nvSpPr>
      <dsp:spPr>
        <a:xfrm rot="4200000">
          <a:off x="4062402" y="4367705"/>
          <a:ext cx="1193620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193620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4200000">
        <a:off x="4629372" y="4351926"/>
        <a:ext cx="59681" cy="59681"/>
      </dsp:txXfrm>
    </dsp:sp>
    <dsp:sp modelId="{84CB0273-2C66-4480-AEB9-9C8A12892722}">
      <dsp:nvSpPr>
        <dsp:cNvPr id="0" name=""/>
        <dsp:cNvSpPr/>
      </dsp:nvSpPr>
      <dsp:spPr>
        <a:xfrm>
          <a:off x="4428569" y="4902736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«Куда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устроиться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на работу?»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4428569" y="4902736"/>
        <a:ext cx="1321513" cy="1321513"/>
      </dsp:txXfrm>
    </dsp:sp>
    <dsp:sp modelId="{E7780A31-1277-4682-908A-824DB03CE603}">
      <dsp:nvSpPr>
        <dsp:cNvPr id="0" name=""/>
        <dsp:cNvSpPr/>
      </dsp:nvSpPr>
      <dsp:spPr>
        <a:xfrm rot="6600000">
          <a:off x="3202176" y="4367705"/>
          <a:ext cx="1193620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193620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6600000">
        <a:off x="3769146" y="4351926"/>
        <a:ext cx="59681" cy="59681"/>
      </dsp:txXfrm>
    </dsp:sp>
    <dsp:sp modelId="{4D533C54-BE67-4991-8E0E-09D77C21D6D1}">
      <dsp:nvSpPr>
        <dsp:cNvPr id="0" name=""/>
        <dsp:cNvSpPr/>
      </dsp:nvSpPr>
      <dsp:spPr>
        <a:xfrm>
          <a:off x="2708116" y="4902736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КТД «Город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профессий»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2708116" y="4902736"/>
        <a:ext cx="1321513" cy="1321513"/>
      </dsp:txXfrm>
    </dsp:sp>
    <dsp:sp modelId="{3B82132C-E94C-49F6-AB71-CE612CECC193}">
      <dsp:nvSpPr>
        <dsp:cNvPr id="0" name=""/>
        <dsp:cNvSpPr/>
      </dsp:nvSpPr>
      <dsp:spPr>
        <a:xfrm rot="9000000">
          <a:off x="2612978" y="3796066"/>
          <a:ext cx="1118837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118837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9000000">
        <a:off x="3144426" y="3782157"/>
        <a:ext cx="55941" cy="55941"/>
      </dsp:txXfrm>
    </dsp:sp>
    <dsp:sp modelId="{9728A74D-66C7-451A-9F0A-FA5E529340C4}">
      <dsp:nvSpPr>
        <dsp:cNvPr id="0" name=""/>
        <dsp:cNvSpPr/>
      </dsp:nvSpPr>
      <dsp:spPr>
        <a:xfrm>
          <a:off x="1310625" y="3735830"/>
          <a:ext cx="1480610" cy="14435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Классный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час «Мир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профессий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и твое место </a:t>
          </a:r>
        </a:p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в нем» 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1310625" y="3735830"/>
        <a:ext cx="1480610" cy="1443554"/>
      </dsp:txXfrm>
    </dsp:sp>
    <dsp:sp modelId="{7FE082E8-C586-4306-877A-91ED8E1AC9A5}">
      <dsp:nvSpPr>
        <dsp:cNvPr id="0" name=""/>
        <dsp:cNvSpPr/>
      </dsp:nvSpPr>
      <dsp:spPr>
        <a:xfrm rot="11400000">
          <a:off x="2393827" y="2967604"/>
          <a:ext cx="1193620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193620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1400000">
        <a:off x="2960797" y="2951825"/>
        <a:ext cx="59681" cy="59681"/>
      </dsp:txXfrm>
    </dsp:sp>
    <dsp:sp modelId="{3A21ABDA-E805-4F38-9D75-3D2C0E7AECFD}">
      <dsp:nvSpPr>
        <dsp:cNvPr id="0" name=""/>
        <dsp:cNvSpPr/>
      </dsp:nvSpPr>
      <dsp:spPr>
        <a:xfrm>
          <a:off x="1091419" y="2102535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Классный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час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«</a:t>
          </a:r>
          <a:r>
            <a:rPr lang="ru-RU" sz="1000" b="1" i="1" u="none" strike="noStrike" kern="1200" baseline="0" dirty="0" err="1" smtClean="0">
              <a:solidFill>
                <a:schemeClr val="bg1"/>
              </a:solidFill>
              <a:latin typeface="Arial"/>
            </a:rPr>
            <a:t>Професси</a:t>
          </a: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/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err="1" smtClean="0">
              <a:solidFill>
                <a:schemeClr val="bg1"/>
              </a:solidFill>
              <a:latin typeface="Arial"/>
            </a:rPr>
            <a:t>ональное</a:t>
          </a: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/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err="1" smtClean="0">
              <a:solidFill>
                <a:schemeClr val="bg1"/>
              </a:solidFill>
              <a:latin typeface="Arial"/>
            </a:rPr>
            <a:t>самоопре</a:t>
          </a: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-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деление» 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1091419" y="2102535"/>
        <a:ext cx="1321513" cy="1321513"/>
      </dsp:txXfrm>
    </dsp:sp>
    <dsp:sp modelId="{99C94379-BDE9-4D32-A86D-B31668E5FCC2}">
      <dsp:nvSpPr>
        <dsp:cNvPr id="0" name=""/>
        <dsp:cNvSpPr/>
      </dsp:nvSpPr>
      <dsp:spPr>
        <a:xfrm rot="13800000">
          <a:off x="2823941" y="2222626"/>
          <a:ext cx="1193620" cy="28123"/>
        </a:xfrm>
        <a:custGeom>
          <a:avLst/>
          <a:gdLst/>
          <a:ahLst/>
          <a:cxnLst/>
          <a:rect l="0" t="0" r="0" b="0"/>
          <a:pathLst>
            <a:path>
              <a:moveTo>
                <a:pt x="0" y="14061"/>
              </a:moveTo>
              <a:lnTo>
                <a:pt x="1193620" y="14061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3800000">
        <a:off x="3390910" y="2206847"/>
        <a:ext cx="59681" cy="59681"/>
      </dsp:txXfrm>
    </dsp:sp>
    <dsp:sp modelId="{198B8C03-A9DB-4C57-88EA-5B0BF22A4483}">
      <dsp:nvSpPr>
        <dsp:cNvPr id="0" name=""/>
        <dsp:cNvSpPr/>
      </dsp:nvSpPr>
      <dsp:spPr>
        <a:xfrm>
          <a:off x="1951646" y="612579"/>
          <a:ext cx="1321513" cy="13215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R="0"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Классный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час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«Выбор</a:t>
          </a:r>
          <a:b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</a:br>
          <a:r>
            <a:rPr lang="ru-RU" sz="1000" b="1" i="1" u="none" strike="noStrike" kern="1200" baseline="0" dirty="0" smtClean="0">
              <a:solidFill>
                <a:schemeClr val="bg1"/>
              </a:solidFill>
              <a:latin typeface="Arial"/>
            </a:rPr>
            <a:t>профессии» </a:t>
          </a:r>
          <a:endParaRPr lang="ru-RU" sz="1000" kern="1200" dirty="0" smtClean="0">
            <a:solidFill>
              <a:schemeClr val="bg1"/>
            </a:solidFill>
          </a:endParaRPr>
        </a:p>
      </dsp:txBody>
      <dsp:txXfrm>
        <a:off x="1951646" y="612579"/>
        <a:ext cx="1321513" cy="13215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6" Type="http://schemas.microsoft.com/office/2006/relationships/legacyDiagramText" Target="legacyDiagramText6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D1DF36E-A3EB-4D05-BE3E-EEF2F78B6A6C}" type="datetimeFigureOut">
              <a:rPr lang="ru-RU"/>
              <a:pPr>
                <a:defRPr/>
              </a:pPr>
              <a:t>15.11.2017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5188FDD-7FB1-475B-8715-7C498757E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CFFA40-C5AC-4FAB-AC17-6628718ADD0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3621BF-5FF4-48AC-8941-C8880FCDAA2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75E13-8387-48D4-9E90-F6D597FA92A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40C6AA-E3B1-4F13-8052-99B38E164CC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3F4E5-9F57-4F2A-A237-1EB7F1DDED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3A053-AF05-43BD-83FA-A922F94DF4F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F033D-1EEF-42B9-937D-4966C11FC6E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A26E9-92B7-4C8A-BB58-B935651F507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BA58E-325A-44AA-9B41-E9CD1AF9A4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A8159-0FC6-47F7-AF7A-004AE54591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370B1-368C-44BD-B7D9-299869A037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02F062-64CE-496B-9AAB-07213DC0335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6E1C8-F6BE-480B-B1EF-2E7BADEA66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0A3FF-75AF-4890-8DC1-9B985475610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D6A4D4-4E02-4AA8-ABAB-C466066B123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43980-22BA-4D96-9C34-A589668D924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CF8EF-9C54-418F-9B08-006381AA72D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57DE39-D1BC-464B-A760-199E9226C26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64FD6-1A2F-4BFE-9EEF-6090F546F9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AB8401-B9BB-4678-B37C-9AA73C5A0B3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E7A090-AFAB-4328-8505-80120937A71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183F9E-702E-4259-8128-508342C019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0B0EB-DA3F-4718-B685-2DF876EEAF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E15C63D-7E91-465E-B9AE-6D0E309511C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8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08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B257FBC1-ABCD-4295-8323-0C0DAEFE21B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60" r:id="rId2"/>
    <p:sldLayoutId id="2147483969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70" r:id="rId9"/>
    <p:sldLayoutId id="2147483966" r:id="rId10"/>
    <p:sldLayoutId id="214748396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eaLnBrk="0" fontAlgn="base" hangingPunct="0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mailto:ostrovczn@trud.pskov.ru" TargetMode="Externa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Grp="1" noChangeArrowheads="1"/>
          </p:cNvSpPr>
          <p:nvPr>
            <p:ph sz="quarter" idx="13"/>
          </p:nvPr>
        </p:nvSpPr>
        <p:spPr>
          <a:xfrm>
            <a:off x="876300" y="2743200"/>
            <a:ext cx="7315200" cy="2230438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altLang="ru-RU" sz="2400" b="1" smtClean="0">
                <a:solidFill>
                  <a:srgbClr val="9900FF"/>
                </a:solidFill>
                <a:latin typeface="Algerian" pitchFamily="82" charset="0"/>
              </a:rPr>
              <a:t>Межведомственное взаимодействие органов и учреждений системы профилактики безнадзорности и правонарушений несовершеннолетних</a:t>
            </a:r>
            <a:br>
              <a:rPr lang="ru-RU" altLang="ru-RU" sz="2400" b="1" smtClean="0">
                <a:solidFill>
                  <a:srgbClr val="9900FF"/>
                </a:solidFill>
                <a:latin typeface="Algerian" pitchFamily="82" charset="0"/>
              </a:rPr>
            </a:br>
            <a:r>
              <a:rPr lang="ru-RU" altLang="ru-RU" sz="2400" b="1" smtClean="0">
                <a:solidFill>
                  <a:srgbClr val="9900FF"/>
                </a:solidFill>
                <a:latin typeface="Algerian" pitchFamily="82" charset="0"/>
              </a:rPr>
              <a:t>на территории Островского района </a:t>
            </a:r>
          </a:p>
        </p:txBody>
      </p:sp>
      <p:sp>
        <p:nvSpPr>
          <p:cNvPr id="7171" name="TextBox 2"/>
          <p:cNvSpPr txBox="1">
            <a:spLocks noChangeArrowheads="1"/>
          </p:cNvSpPr>
          <p:nvPr/>
        </p:nvSpPr>
        <p:spPr bwMode="auto">
          <a:xfrm>
            <a:off x="1981200" y="5562600"/>
            <a:ext cx="5105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>г. Остров</a:t>
            </a:r>
          </a:p>
          <a:p>
            <a:r>
              <a:rPr lang="ru-RU" altLang="ru-RU"/>
              <a:t>17 ноября 2017 г.</a:t>
            </a:r>
          </a:p>
          <a:p>
            <a:endParaRPr lang="ru-RU" altLang="ru-RU"/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809625"/>
            <a:ext cx="5900738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76200" y="533400"/>
          <a:ext cx="8927844" cy="5543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5363" name="Прямоугольник 2"/>
          <p:cNvSpPr>
            <a:spLocks noChangeArrowheads="1"/>
          </p:cNvSpPr>
          <p:nvPr/>
        </p:nvSpPr>
        <p:spPr bwMode="auto">
          <a:xfrm>
            <a:off x="2286000" y="3105150"/>
            <a:ext cx="4572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>
                <a:solidFill>
                  <a:schemeClr val="hlink"/>
                </a:solidFill>
              </a:rPr>
              <a:t>Областная профориентационная акция «Карьера»</a:t>
            </a: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7200" y="6400800"/>
            <a:ext cx="914400" cy="365125"/>
          </a:xfrm>
        </p:spPr>
        <p:txBody>
          <a:bodyPr/>
          <a:lstStyle/>
          <a:p>
            <a:pPr>
              <a:defRPr/>
            </a:pPr>
            <a:fld id="{82B0FAD7-DA4F-4D6A-88DE-7027A5C2B311}" type="slidenum">
              <a:rPr lang="ru-RU" altLang="ru-RU"/>
              <a:pPr>
                <a:defRPr/>
              </a:pPr>
              <a:t>10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Рисунок SmartArt 6"/>
          <p:cNvGraphicFramePr>
            <a:graphicFrameLocks/>
          </p:cNvGraphicFramePr>
          <p:nvPr/>
        </p:nvGraphicFramePr>
        <p:xfrm>
          <a:off x="381000" y="228600"/>
          <a:ext cx="84582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077200" y="6324600"/>
            <a:ext cx="914400" cy="365125"/>
          </a:xfrm>
        </p:spPr>
        <p:txBody>
          <a:bodyPr/>
          <a:lstStyle/>
          <a:p>
            <a:pPr>
              <a:defRPr/>
            </a:pPr>
            <a:fld id="{9FABF6DE-485A-4AF4-ADF9-849F0B222A52}" type="slidenum">
              <a:rPr lang="ru-RU" altLang="ru-RU"/>
              <a:pPr>
                <a:defRPr/>
              </a:pPr>
              <a:t>11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2514600" y="4648200"/>
            <a:ext cx="45720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altLang="ru-RU" b="1"/>
              <a:t>Григорьева Светлана Владимировна – </a:t>
            </a:r>
            <a:r>
              <a:rPr lang="ru-RU" altLang="ru-RU" i="1"/>
              <a:t>начальник Отделения</a:t>
            </a:r>
            <a:br>
              <a:rPr lang="ru-RU" altLang="ru-RU" i="1"/>
            </a:br>
            <a:r>
              <a:rPr lang="ru-RU" altLang="ru-RU" i="1"/>
              <a:t>ГКУ ПО «Областной центр занятости населения»</a:t>
            </a:r>
            <a:br>
              <a:rPr lang="ru-RU" altLang="ru-RU" i="1"/>
            </a:br>
            <a:r>
              <a:rPr lang="ru-RU" altLang="ru-RU" i="1"/>
              <a:t>по Островскому району</a:t>
            </a:r>
          </a:p>
          <a:p>
            <a:pPr>
              <a:lnSpc>
                <a:spcPct val="80000"/>
              </a:lnSpc>
            </a:pPr>
            <a:r>
              <a:rPr lang="en-US" altLang="ru-RU">
                <a:hlinkClick r:id="rId2"/>
              </a:rPr>
              <a:t>ostrovczn@trud.pskov.ru</a:t>
            </a:r>
            <a:endParaRPr lang="ru-RU" altLang="ru-RU"/>
          </a:p>
          <a:p>
            <a:pPr>
              <a:lnSpc>
                <a:spcPct val="80000"/>
              </a:lnSpc>
            </a:pPr>
            <a:r>
              <a:rPr lang="ru-RU" altLang="ru-RU"/>
              <a:t>8 (81152)  3-42-80 </a:t>
            </a:r>
            <a:endParaRPr lang="ru-RU" altLang="ru-RU" sz="2400">
              <a:solidFill>
                <a:srgbClr val="CC0099"/>
              </a:solidFill>
            </a:endParaRP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471488"/>
            <a:ext cx="58674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077200" y="6365875"/>
            <a:ext cx="990600" cy="365125"/>
          </a:xfrm>
        </p:spPr>
        <p:txBody>
          <a:bodyPr/>
          <a:lstStyle/>
          <a:p>
            <a:pPr>
              <a:defRPr/>
            </a:pPr>
            <a:fld id="{77F52F6D-7086-4AB0-B962-38C37A8F98DF}" type="slidenum">
              <a:rPr lang="ru-RU" altLang="ru-RU"/>
              <a:pPr>
                <a:defRPr/>
              </a:pPr>
              <a:t>12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295400" y="457200"/>
            <a:ext cx="6553200" cy="8382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выступления</a:t>
            </a:r>
          </a:p>
        </p:txBody>
      </p:sp>
      <p:sp>
        <p:nvSpPr>
          <p:cNvPr id="8195" name="TextBox 2"/>
          <p:cNvSpPr txBox="1">
            <a:spLocks noChangeArrowheads="1"/>
          </p:cNvSpPr>
          <p:nvPr/>
        </p:nvSpPr>
        <p:spPr bwMode="auto">
          <a:xfrm>
            <a:off x="609600" y="1676400"/>
            <a:ext cx="82296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buFontTx/>
              <a:buAutoNum type="arabicPeriod"/>
            </a:pPr>
            <a:r>
              <a:rPr lang="ru-RU" altLang="ru-RU"/>
              <a:t>Взаимодействие с Комиссией по делам несовершеннолетних и защите их прав</a:t>
            </a:r>
          </a:p>
          <a:p>
            <a:pPr marL="342900" indent="-342900" algn="l">
              <a:buFontTx/>
              <a:buAutoNum type="arabicPeriod"/>
            </a:pPr>
            <a:r>
              <a:rPr lang="ru-RU" altLang="ru-RU"/>
              <a:t>Временное трудоустройство несовершеннолетних</a:t>
            </a:r>
          </a:p>
          <a:p>
            <a:pPr marL="342900" indent="-342900" algn="l">
              <a:buFontTx/>
              <a:buAutoNum type="arabicPeriod"/>
            </a:pPr>
            <a:r>
              <a:rPr lang="ru-RU" altLang="ru-RU"/>
              <a:t>Профессиональная ориентация несовершеннолетних</a:t>
            </a:r>
          </a:p>
          <a:p>
            <a:pPr marL="342900" indent="-342900" algn="l">
              <a:buFontTx/>
              <a:buAutoNum type="arabicPeriod"/>
            </a:pPr>
            <a:endParaRPr lang="ru-RU" altLang="ru-RU"/>
          </a:p>
          <a:p>
            <a:pPr marL="342900" indent="-342900" algn="l">
              <a:buFontTx/>
              <a:buAutoNum type="arabicPeriod"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077200" y="6172200"/>
            <a:ext cx="914400" cy="365125"/>
          </a:xfrm>
        </p:spPr>
        <p:txBody>
          <a:bodyPr/>
          <a:lstStyle/>
          <a:p>
            <a:pPr>
              <a:defRPr/>
            </a:pPr>
            <a:fld id="{BEECD152-6595-4F96-B7BB-240138C8068E}" type="slidenum">
              <a:rPr lang="ru-RU" altLang="ru-RU"/>
              <a:pPr>
                <a:defRPr/>
              </a:pPr>
              <a:t>2</a:t>
            </a:fld>
            <a:endParaRPr lang="ru-RU" altLang="ru-RU" dirty="0"/>
          </a:p>
        </p:txBody>
      </p: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2" cstate="print"/>
          <a:srcRect b="4958"/>
          <a:stretch>
            <a:fillRect/>
          </a:stretch>
        </p:blipFill>
        <p:spPr bwMode="auto">
          <a:xfrm>
            <a:off x="2370138" y="3200400"/>
            <a:ext cx="4286250" cy="305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872413" y="6400800"/>
            <a:ext cx="1143000" cy="365125"/>
          </a:xfrm>
        </p:spPr>
        <p:txBody>
          <a:bodyPr/>
          <a:lstStyle/>
          <a:p>
            <a:pPr>
              <a:defRPr/>
            </a:pPr>
            <a:fld id="{3598CE5A-69F5-40BA-A92A-609311817276}" type="slidenum">
              <a:rPr lang="ru-RU" altLang="ru-RU"/>
              <a:pPr>
                <a:defRPr/>
              </a:pPr>
              <a:t>3</a:t>
            </a:fld>
            <a:endParaRPr lang="ru-RU" altLang="ru-RU" dirty="0"/>
          </a:p>
        </p:txBody>
      </p:sp>
      <p:graphicFrame>
        <p:nvGraphicFramePr>
          <p:cNvPr id="1026" name="Organization Chart 4"/>
          <p:cNvGraphicFramePr>
            <a:graphicFrameLocks/>
          </p:cNvGraphicFramePr>
          <p:nvPr/>
        </p:nvGraphicFramePr>
        <p:xfrm>
          <a:off x="519113" y="152400"/>
          <a:ext cx="7924800" cy="64770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3581400"/>
            <a:ext cx="4267200" cy="312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5" name="Rectangle 6"/>
          <p:cNvSpPr>
            <a:spLocks noGrp="1" noChangeArrowheads="1"/>
          </p:cNvSpPr>
          <p:nvPr>
            <p:ph type="title"/>
          </p:nvPr>
        </p:nvSpPr>
        <p:spPr>
          <a:xfrm>
            <a:off x="152400" y="1302058"/>
            <a:ext cx="8229600" cy="2431742"/>
          </a:xfrm>
        </p:spPr>
        <p:txBody>
          <a:bodyPr/>
          <a:lstStyle/>
          <a:p>
            <a:pPr marL="0" indent="0" algn="l" eaLnBrk="1" fontAlgn="auto" hangingPunct="1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altLang="ru-RU" sz="2800" dirty="0" smtClean="0">
                <a:solidFill>
                  <a:schemeClr val="hlink"/>
                </a:solidFill>
              </a:rPr>
              <a:t>Временное трудоустройство </a:t>
            </a:r>
            <a:br>
              <a:rPr lang="ru-RU" altLang="ru-RU" sz="2800" dirty="0" smtClean="0">
                <a:solidFill>
                  <a:schemeClr val="hlink"/>
                </a:solidFill>
              </a:rPr>
            </a:br>
            <a:r>
              <a:rPr lang="ru-RU" altLang="ru-RU" sz="2800" dirty="0" smtClean="0">
                <a:solidFill>
                  <a:schemeClr val="hlink"/>
                </a:solidFill>
              </a:rPr>
              <a:t>– это не только решение проблемы незанятости подростка,</a:t>
            </a:r>
            <a:br>
              <a:rPr lang="ru-RU" altLang="ru-RU" sz="2800" dirty="0" smtClean="0">
                <a:solidFill>
                  <a:schemeClr val="hlink"/>
                </a:solidFill>
              </a:rPr>
            </a:br>
            <a:r>
              <a:rPr lang="ru-RU" altLang="ru-RU" sz="2800" dirty="0" smtClean="0">
                <a:solidFill>
                  <a:schemeClr val="hlink"/>
                </a:solidFill>
              </a:rPr>
              <a:t>но и серьёзный фактор профилактики безнадзорности и правонарушений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95400" y="457200"/>
            <a:ext cx="6553200" cy="8382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Временное трудоустройство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914400" cy="365125"/>
          </a:xfrm>
        </p:spPr>
        <p:txBody>
          <a:bodyPr/>
          <a:lstStyle/>
          <a:p>
            <a:pPr>
              <a:defRPr/>
            </a:pPr>
            <a:fld id="{B5E61160-1739-44E5-BE66-FE63F936E02D}" type="slidenum">
              <a:rPr lang="ru-RU" altLang="ru-RU"/>
              <a:pPr>
                <a:defRPr/>
              </a:pPr>
              <a:t>4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447800"/>
            <a:ext cx="4114800" cy="369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447800"/>
            <a:ext cx="4333875" cy="519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кругленный прямоугольник 3"/>
          <p:cNvSpPr/>
          <p:nvPr/>
        </p:nvSpPr>
        <p:spPr>
          <a:xfrm>
            <a:off x="1273175" y="457200"/>
            <a:ext cx="6553200" cy="8382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</a:t>
            </a:r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виды временных работ для несовершеннолетних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153400" y="6456363"/>
            <a:ext cx="947738" cy="365125"/>
          </a:xfrm>
        </p:spPr>
        <p:txBody>
          <a:bodyPr/>
          <a:lstStyle/>
          <a:p>
            <a:pPr>
              <a:defRPr/>
            </a:pPr>
            <a:fld id="{F3FCD55C-1CF2-4684-BDD1-D3A1BA426136}" type="slidenum">
              <a:rPr lang="ru-RU" altLang="ru-RU"/>
              <a:pPr>
                <a:defRPr/>
              </a:pPr>
              <a:t>5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2"/>
          <p:cNvGraphicFramePr>
            <a:graphicFrameLocks noChangeAspect="1"/>
          </p:cNvGraphicFramePr>
          <p:nvPr/>
        </p:nvGraphicFramePr>
        <p:xfrm>
          <a:off x="381000" y="1371600"/>
          <a:ext cx="8434388" cy="5105400"/>
        </p:xfrm>
        <a:graphic>
          <a:graphicData uri="http://schemas.openxmlformats.org/presentationml/2006/ole">
            <p:oleObj spid="_x0000_s11266" name="Диаграмма" r:id="rId3" imgW="8448609" imgH="4991072" progId="MSGraph.Chart.8">
              <p:embed followColorScheme="full"/>
            </p:oleObj>
          </a:graphicData>
        </a:graphic>
      </p:graphicFrame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458200" cy="1066800"/>
          </a:xfrm>
          <a:solidFill>
            <a:schemeClr val="accent1">
              <a:alpha val="47842"/>
            </a:schemeClr>
          </a:solidFill>
        </p:spPr>
        <p:txBody>
          <a:bodyPr/>
          <a:lstStyle/>
          <a:p>
            <a:pPr eaLnBrk="1" hangingPunct="1"/>
            <a:r>
              <a:rPr lang="ru-RU" altLang="ru-RU" sz="2000" b="1" smtClean="0">
                <a:solidFill>
                  <a:schemeClr val="accent2"/>
                </a:solidFill>
              </a:rPr>
              <a:t>Временное трудоустройство несовершеннолетних</a:t>
            </a:r>
            <a:br>
              <a:rPr lang="ru-RU" altLang="ru-RU" sz="2000" b="1" smtClean="0">
                <a:solidFill>
                  <a:schemeClr val="accent2"/>
                </a:solidFill>
              </a:rPr>
            </a:br>
            <a:r>
              <a:rPr lang="ru-RU" altLang="ru-RU" sz="2000" b="1" smtClean="0">
                <a:solidFill>
                  <a:schemeClr val="accent2"/>
                </a:solidFill>
              </a:rPr>
              <a:t>в возрасте 14-17 лет в свободное от учёбы время</a:t>
            </a:r>
            <a:br>
              <a:rPr lang="ru-RU" altLang="ru-RU" sz="2000" b="1" smtClean="0">
                <a:solidFill>
                  <a:schemeClr val="accent2"/>
                </a:solidFill>
              </a:rPr>
            </a:br>
            <a:r>
              <a:rPr lang="ru-RU" altLang="ru-RU" sz="2000" b="1" smtClean="0">
                <a:solidFill>
                  <a:schemeClr val="accent2"/>
                </a:solidFill>
              </a:rPr>
              <a:t>в 2013-2017 гг.</a:t>
            </a:r>
          </a:p>
        </p:txBody>
      </p:sp>
      <p:sp>
        <p:nvSpPr>
          <p:cNvPr id="1126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E602879-FE7E-4314-BF3B-13320B50E4EC}" type="slidenum">
              <a:rPr lang="ru-RU" altLang="ru-RU" smtClean="0">
                <a:latin typeface="Arial" charset="0"/>
                <a:cs typeface="Arial" charset="0"/>
              </a:rPr>
              <a:pPr/>
              <a:t>6</a:t>
            </a:fld>
            <a:endParaRPr lang="ru-RU" altLang="ru-RU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1273175" y="457200"/>
            <a:ext cx="6880225" cy="8382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Расходование средств</a:t>
            </a:r>
            <a:b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на временное трудоустройство несовершеннолетних в возрасте 14-17 лет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113" y="1752600"/>
            <a:ext cx="7880350" cy="433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838200" cy="365125"/>
          </a:xfrm>
        </p:spPr>
        <p:txBody>
          <a:bodyPr/>
          <a:lstStyle/>
          <a:p>
            <a:pPr>
              <a:defRPr/>
            </a:pPr>
            <a:fld id="{506A2011-0914-430C-A894-5DD85246FD98}" type="slidenum">
              <a:rPr lang="ru-RU" altLang="ru-RU"/>
              <a:pPr>
                <a:defRPr/>
              </a:pPr>
              <a:t>7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457200"/>
            <a:ext cx="7702550" cy="564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930275" y="5489575"/>
            <a:ext cx="762000" cy="3810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8077200" y="6324600"/>
            <a:ext cx="914400" cy="365125"/>
          </a:xfrm>
        </p:spPr>
        <p:txBody>
          <a:bodyPr/>
          <a:lstStyle/>
          <a:p>
            <a:pPr>
              <a:defRPr/>
            </a:pPr>
            <a:fld id="{6BFEF2B6-6AFD-49AD-9A33-F5FE52834059}" type="slidenum">
              <a:rPr lang="ru-RU" altLang="ru-RU"/>
              <a:pPr>
                <a:defRPr/>
              </a:pPr>
              <a:t>8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273175" y="457200"/>
            <a:ext cx="6880225" cy="9144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  <a:t>Оказание государственной услуги </a:t>
            </a:r>
            <a:b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</a:br>
            <a:r>
              <a:rPr lang="ru-RU" altLang="ru-RU" b="1" dirty="0">
                <a:solidFill>
                  <a:schemeClr val="tx2">
                    <a:lumMod val="60000"/>
                    <a:lumOff val="40000"/>
                  </a:schemeClr>
                </a:solidFill>
                <a:ea typeface="Calibri" pitchFamily="34" charset="0"/>
                <a:cs typeface="Times New Roman" pitchFamily="18" charset="0"/>
              </a:rPr>
              <a:t>по организации профессиональной ориентации гражданам в возрасте от 14 до 18 лет в 2013-2017 гг.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0" y="1600200"/>
            <a:ext cx="77438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153400" y="6324600"/>
            <a:ext cx="914400" cy="365125"/>
          </a:xfrm>
        </p:spPr>
        <p:txBody>
          <a:bodyPr/>
          <a:lstStyle/>
          <a:p>
            <a:pPr>
              <a:defRPr/>
            </a:pPr>
            <a:fld id="{ABB36B41-AFE5-4DE0-BE00-D44154164165}" type="slidenum">
              <a:rPr lang="ru-RU" altLang="ru-RU"/>
              <a:pPr>
                <a:defRPr/>
              </a:pPr>
              <a:t>9</a:t>
            </a:fld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876</TotalTime>
  <Words>202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Calibri</vt:lpstr>
      <vt:lpstr>Trebuchet MS</vt:lpstr>
      <vt:lpstr>Georgia</vt:lpstr>
      <vt:lpstr>Algerian</vt:lpstr>
      <vt:lpstr>Times New Roman</vt:lpstr>
      <vt:lpstr>1_Оформление по умолчанию</vt:lpstr>
      <vt:lpstr>Воздушный поток</vt:lpstr>
      <vt:lpstr>Диаграмма Microsoft Graph</vt:lpstr>
      <vt:lpstr>Слайд 1</vt:lpstr>
      <vt:lpstr>Слайд 2</vt:lpstr>
      <vt:lpstr>Слайд 3</vt:lpstr>
      <vt:lpstr>Временное трудоустройство  – это не только решение проблемы незанятости подростка, но и серьёзный фактор профилактики безнадзорности и правонарушений</vt:lpstr>
      <vt:lpstr>Слайд 5</vt:lpstr>
      <vt:lpstr>Временное трудоустройство несовершеннолетних в возрасте 14-17 лет в свободное от учёбы время в 2013-2017 гг.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Ostrov15</dc:creator>
  <cp:lastModifiedBy>Кириллова Нина Николоаевна</cp:lastModifiedBy>
  <cp:revision>37</cp:revision>
  <cp:lastPrinted>1601-01-01T00:00:00Z</cp:lastPrinted>
  <dcterms:created xsi:type="dcterms:W3CDTF">2017-11-06T17:41:19Z</dcterms:created>
  <dcterms:modified xsi:type="dcterms:W3CDTF">2017-11-15T08:34:52Z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