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1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0E65053-07E4-4FD2-BBE5-164AEAB6ED90}" type="datetimeFigureOut">
              <a:rPr lang="ru-RU" smtClean="0"/>
              <a:pPr/>
              <a:t>25.10.2016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C847649-2EAE-4964-B611-1DA626C32F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-family.ru/" TargetMode="External"/><Relationship Id="rId2" Type="http://schemas.openxmlformats.org/officeDocument/2006/relationships/hyperlink" Target="http://sebezhspu1.ru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sebezh.reg60.ru/" TargetMode="External"/><Relationship Id="rId4" Type="http://schemas.openxmlformats.org/officeDocument/2006/relationships/hyperlink" Target="http://sebezh-resource.ru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2500306"/>
            <a:ext cx="7072362" cy="28575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Проект 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«Социальное межведомственное сопровождение несовершеннолетних правонарушителей»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6072206"/>
            <a:ext cx="5786478" cy="425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Себеж, 2016 год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3314" name="Picture 2" descr="Логотип Фон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357166"/>
            <a:ext cx="1857387" cy="19017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14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12817" y="285728"/>
            <a:ext cx="1977005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Мероприятия проекта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142984"/>
            <a:ext cx="8286808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Проведение итоговой конференция проекта с презентацией его результатов </a:t>
            </a:r>
            <a:r>
              <a:rPr lang="en-US" dirty="0" smtClean="0"/>
              <a:t> </a:t>
            </a:r>
            <a:r>
              <a:rPr lang="ru-RU" dirty="0" smtClean="0"/>
              <a:t>для специалистов системы профилактики безнадзорности несовершеннолетних регионов Северо-Западного федерального округа РФ с целью  изучения положительного опыт а внедрения эффективных практик технологии социального межведомственного сопровождения</a:t>
            </a:r>
            <a:endParaRPr lang="ru-RU" dirty="0"/>
          </a:p>
        </p:txBody>
      </p:sp>
      <p:pic>
        <p:nvPicPr>
          <p:cNvPr id="1026" name="Picture 2" descr="con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071810"/>
            <a:ext cx="5014891" cy="333735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Цель проекта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143116"/>
            <a:ext cx="82153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Разработка и внедрение технологии социального межведомственного сопровождения  несовершеннолетних, находящихся в конфликте с законом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96908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Задачи проекта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4282" y="1142984"/>
            <a:ext cx="850112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Осуществление социального межведомственного сопровождения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ресоциализации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несовершеннолетних при их возвращении по месту жительства (разработка и утверждение проектов нормативных актов).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Внедрение, обобщение и распространение технологии социального сопровождения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ресоциализации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несовершеннолетних  на муниципальном, региональном и межрегиональном уровнях.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профессиональной компетентности специалистов.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Тиражирование положительных практик социального межведомственного сопровождения  несовершеннолетних, находящихся в конфликте с законом, на региональном и межрегиональных уровнях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Период </a:t>
            </a:r>
            <a:b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реализации проекта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571612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18 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месяцев</a:t>
            </a:r>
          </a:p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01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</a:rPr>
              <a:t>апреля 2016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года -  </a:t>
            </a:r>
          </a:p>
          <a:p>
            <a:pPr algn="ctr"/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30 </a:t>
            </a:r>
            <a:r>
              <a:rPr lang="ru-RU" sz="3600" dirty="0">
                <a:solidFill>
                  <a:schemeClr val="accent3">
                    <a:lumMod val="50000"/>
                  </a:schemeClr>
                </a:solidFill>
              </a:rPr>
              <a:t>сентября 2017 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года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7410" name="Picture 2" descr="http://vse-po-fengshui.ru/images/stories/calendar-strijek-2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00438"/>
            <a:ext cx="5500726" cy="307121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sng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Целевые группы проекта</a:t>
            </a:r>
            <a:endParaRPr kumimoji="0" lang="ru-RU" sz="4000" b="1" i="0" u="sng" strike="noStrike" kern="1200" cap="small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071546"/>
            <a:ext cx="78581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воспитанники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Себежского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СУВУ (50 человек);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несовершеннолетние, состоящие на различных видах учета (КДН и ЗП, ПДН, УИИ)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Себежского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района (20 человек);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семьи воспитанников (35 семей);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специалисты разных ведомств (30 человек);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волонтеры (10 человек)</a:t>
            </a:r>
          </a:p>
          <a:p>
            <a:pPr>
              <a:buFont typeface="Arial" pitchFamily="34" charset="0"/>
              <a:buChar char="•"/>
            </a:pP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434" name="AutoShape 2" descr="Картинки по запросу несовершеннолет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Картинки по запросу несовершеннолет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8" name="Picture 6" descr="http://ooo-dip.ru/assets/files/2014/11/wpid-141413041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143380"/>
            <a:ext cx="3624246" cy="2395004"/>
          </a:xfrm>
          <a:prstGeom prst="rect">
            <a:avLst/>
          </a:prstGeom>
          <a:noFill/>
        </p:spPr>
      </p:pic>
      <p:pic>
        <p:nvPicPr>
          <p:cNvPr id="18440" name="Picture 8" descr="http://krsk.sibnovosti.ru/pictures/0543/9168/v_sovetskom_rayone_krasnoyarska_provereno_29_semey_gruppy_riska_v_otnoshenii_nasiliya_protiv_detey_thumb_m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143380"/>
            <a:ext cx="4267200" cy="240030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Партнеры по проекту 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595021"/>
            <a:ext cx="842968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Администрация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Себежского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района Псковской области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Субъекты профилактики безнадзорности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Себежского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района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Государственное бюджетное учреждение социального обслуживания Псковской области «Областной Центр семьи"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Комиссия по делам несовершеннолетних Администрации Псковской области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  Субъекты профилактики безнадзорности несовершеннолетних регионов Северо-Западного федерального округа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01122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Информационные ресурсы проекта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85926"/>
            <a:ext cx="807249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http://sebezhspu1.ru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http://www.center-family.ru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http://sebezh-resource.ru</a:t>
            </a:r>
            <a:endParaRPr lang="ru-RU" sz="40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http://sebezh.reg60.ru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Районная газета «Призыв»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Мероприятия проекта</a:t>
            </a:r>
            <a:endParaRPr lang="ru-RU" sz="40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214422"/>
            <a:ext cx="778674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Подготовка статей в печатные и электронные СМИ о ходе реализации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071678"/>
            <a:ext cx="778674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Обучение </a:t>
            </a:r>
            <a:r>
              <a:rPr lang="ru-RU" dirty="0" smtClean="0"/>
              <a:t>на 3-х семинарах технологии </a:t>
            </a:r>
            <a:r>
              <a:rPr lang="ru-RU" dirty="0"/>
              <a:t>социального сопровождения несовершеннолетних правонарушителей специалистов системы профилактики безнадзорности местного,   регионального и межрегионального уровней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500438"/>
            <a:ext cx="778674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Обучение специалистов инновационным методикам и технологиям коррекционно-реабилитационной работы с воспитанниками с </a:t>
            </a:r>
            <a:r>
              <a:rPr lang="ru-RU" dirty="0" err="1"/>
              <a:t>девиантным</a:t>
            </a:r>
            <a:r>
              <a:rPr lang="ru-RU" dirty="0"/>
              <a:t> поведением, находящимся в конфликте с </a:t>
            </a:r>
            <a:r>
              <a:rPr lang="ru-RU" dirty="0" smtClean="0"/>
              <a:t>законом (песочная терапия, практика применения метафорических карт в консультировании и психотерапии, </a:t>
            </a:r>
            <a:r>
              <a:rPr lang="ru-RU" dirty="0" err="1" smtClean="0"/>
              <a:t>сказкотерапия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143512"/>
            <a:ext cx="778674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Подготовка и издание  сборника методических рекомендаций для специалистов «Технология социального межведомственного сопровождения несовершеннолетних правонарушителей</a:t>
            </a:r>
            <a:r>
              <a:rPr lang="ru-RU" dirty="0" smtClean="0"/>
              <a:t>» (300 экз.)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796908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accent3">
                    <a:lumMod val="50000"/>
                  </a:schemeClr>
                </a:solidFill>
              </a:rPr>
              <a:t>Мероприятия проекта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285860"/>
            <a:ext cx="76438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Подготовка и издание памяток для выпускников учреждения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857364"/>
            <a:ext cx="764386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Психолого-педагогическое сопровождение несовершеннолетних целевой </a:t>
            </a:r>
            <a:r>
              <a:rPr lang="ru-RU" dirty="0" smtClean="0"/>
              <a:t>группы («</a:t>
            </a:r>
            <a:r>
              <a:rPr lang="ru-RU" dirty="0"/>
              <a:t>Тренинг формирования коммуникативных навыков», «Тренинг эффективного взаимодействия в конфликте», «Песочная терапия», «Тренинг снижения уровня агрессивности</a:t>
            </a:r>
            <a:r>
              <a:rPr lang="ru-RU" dirty="0" smtClean="0"/>
              <a:t>»)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214686"/>
            <a:ext cx="764386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Профориентация несовершеннолетних, формирование мотивации на осознанный выбор дальнейшего жизненного </a:t>
            </a:r>
            <a:r>
              <a:rPr lang="ru-RU" dirty="0" smtClean="0"/>
              <a:t>пути («</a:t>
            </a:r>
            <a:r>
              <a:rPr lang="ru-RU" dirty="0"/>
              <a:t>Профессия – основа жизненного выбора</a:t>
            </a:r>
            <a:r>
              <a:rPr lang="ru-RU" dirty="0" smtClean="0"/>
              <a:t>»)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4286256"/>
            <a:ext cx="764386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Правовое просвещение несовершеннолетних («Азбука правового сознания подростка» 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5072074"/>
            <a:ext cx="621510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Проведение экскурсий для несовершеннолетних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5643578"/>
            <a:ext cx="728667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Проведение летнего выездного спортивно-туристического лагеря для несовершеннолетних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</TotalTime>
  <Words>416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Проект  «Социальное межведомственное сопровождение несовершеннолетних правонарушителей»</vt:lpstr>
      <vt:lpstr>Цель проекта</vt:lpstr>
      <vt:lpstr>Задачи проекта</vt:lpstr>
      <vt:lpstr>Период  реализации проекта</vt:lpstr>
      <vt:lpstr>Целевые группы проекта</vt:lpstr>
      <vt:lpstr>Партнеры по проекту </vt:lpstr>
      <vt:lpstr>Информационные ресурсы проекта</vt:lpstr>
      <vt:lpstr>Мероприятия проекта</vt:lpstr>
      <vt:lpstr>Мероприятия проекта</vt:lpstr>
      <vt:lpstr>Мероприятия проекта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«Социальное межведомственное сопровождение несовершеннолетних правонарушителей»</dc:title>
  <dc:creator>Admin</dc:creator>
  <cp:lastModifiedBy>Кириллова Нина Николоаевна</cp:lastModifiedBy>
  <cp:revision>11</cp:revision>
  <dcterms:created xsi:type="dcterms:W3CDTF">2016-04-21T13:51:11Z</dcterms:created>
  <dcterms:modified xsi:type="dcterms:W3CDTF">2016-10-25T14:11:00Z</dcterms:modified>
</cp:coreProperties>
</file>